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0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8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5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5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5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3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2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4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0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1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8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03241-EB75-4A8D-8A02-F1421CBF709B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0FA26-4236-404D-9EC2-3DFD4860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5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gi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401" y="3137107"/>
            <a:ext cx="269557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1066800"/>
            <a:ext cx="318135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719137"/>
            <a:ext cx="4876800" cy="541972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487" y="1116491"/>
            <a:ext cx="18288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00" y="128623"/>
            <a:ext cx="121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199" y="1470752"/>
            <a:ext cx="18383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8" y="1066800"/>
            <a:ext cx="1399543" cy="1392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88041"/>
            <a:ext cx="1219200" cy="1082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694714"/>
            <a:ext cx="13620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6" y="3086100"/>
            <a:ext cx="5524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935" y="4451734"/>
            <a:ext cx="630115" cy="771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451" y="2166429"/>
            <a:ext cx="3962400" cy="334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27401">
            <a:off x="22667" y="3606548"/>
            <a:ext cx="2005200" cy="169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154" y="3400085"/>
            <a:ext cx="19050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6" y="4761854"/>
            <a:ext cx="1450691" cy="1719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3743095"/>
            <a:ext cx="476250" cy="44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24" y="128623"/>
            <a:ext cx="762000" cy="80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388" y="2826356"/>
            <a:ext cx="2248072" cy="247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629434"/>
            <a:ext cx="21050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911" y="1074719"/>
            <a:ext cx="3234428" cy="3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694" y="5240585"/>
            <a:ext cx="1696024" cy="1757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267" y="1168878"/>
            <a:ext cx="24193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019" y="3218496"/>
            <a:ext cx="241935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-20019" y="177574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-35743" y="1121959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52" y="2088041"/>
            <a:ext cx="18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579" y="3087477"/>
            <a:ext cx="234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536" y="3716747"/>
            <a:ext cx="198174" cy="37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194" y="4853750"/>
            <a:ext cx="167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803424" y="362240"/>
            <a:ext cx="26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827294" y="1968347"/>
            <a:ext cx="20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827294" y="3319851"/>
            <a:ext cx="20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680718" y="5169982"/>
            <a:ext cx="64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0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25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1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1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1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1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Whitman Hanson Regional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tech</cp:lastModifiedBy>
  <cp:revision>14</cp:revision>
  <dcterms:created xsi:type="dcterms:W3CDTF">2018-01-08T13:12:12Z</dcterms:created>
  <dcterms:modified xsi:type="dcterms:W3CDTF">2018-01-23T13:34:39Z</dcterms:modified>
</cp:coreProperties>
</file>