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792818-90DB-44F5-8A02-78692E4FD13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6F7FB-E2E5-44F2-840F-1A43436A245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ro-de-innovacion.com/media/images/29310_c-leg-kpl_21_1380-4c_contentslider.jpg" TargetMode="External"/><Relationship Id="rId13" Type="http://schemas.openxmlformats.org/officeDocument/2006/relationships/hyperlink" Target="http://media.ottobock.com/prosthetics/socket-technologies/harmony/harmony-p3/images/harmony_vacuum_system_1_1_teaser_fallback_retina.jpg" TargetMode="External"/><Relationship Id="rId3" Type="http://schemas.openxmlformats.org/officeDocument/2006/relationships/hyperlink" Target="http://www.tuvie.com/wp-content/uploads/c-leg.jpg" TargetMode="External"/><Relationship Id="rId7" Type="http://schemas.openxmlformats.org/officeDocument/2006/relationships/hyperlink" Target="http://vertassets.blob.core.windows.net/image/7e886185/7e886185-25e6-4524-831d-256950c65145/mtu_prosthetic_leg_1_.jpg" TargetMode="External"/><Relationship Id="rId12" Type="http://schemas.openxmlformats.org/officeDocument/2006/relationships/hyperlink" Target="http://hortonsoandp.com/wp-content/uploads/2014/11/leg3547603e018b1a.jpg" TargetMode="External"/><Relationship Id="rId2" Type="http://schemas.openxmlformats.org/officeDocument/2006/relationships/hyperlink" Target="http://www.amputee-coalition.org/resources/a-brief-history-of-prosthet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6.businessinsider.com/image/53f38b41eab8eaf82ad01607/artificial-limbs-have-gone-through-an-amazing-evolution.jpg" TargetMode="External"/><Relationship Id="rId11" Type="http://schemas.openxmlformats.org/officeDocument/2006/relationships/hyperlink" Target="http://www.imasengiken.co.jp/en/lapoc/image/m1170_main.jpg" TargetMode="External"/><Relationship Id="rId5" Type="http://schemas.openxmlformats.org/officeDocument/2006/relationships/hyperlink" Target="https://www.asme.org/getmedia/5f577bc9-0f06-4026-99d6-da96cba3ae5a/The_Civil_War_Birth_of_US_Prosthetics_Industry.jpg.aspx?width=680" TargetMode="External"/><Relationship Id="rId10" Type="http://schemas.openxmlformats.org/officeDocument/2006/relationships/hyperlink" Target="http://i.kinja-img.com/gawker-media/image/upload/s--Uh7VKj_A--/c_scale,fl_progressive,q_80,w_800/u4xc0oj6oelwmk1jvvfz.jpg" TargetMode="External"/><Relationship Id="rId4" Type="http://schemas.openxmlformats.org/officeDocument/2006/relationships/hyperlink" Target="http://ehealth.eletsonline.com/wp-content/uploads/2015/09/lower-limb.jpg" TargetMode="External"/><Relationship Id="rId9" Type="http://schemas.openxmlformats.org/officeDocument/2006/relationships/hyperlink" Target="http://3.imimg.com/data3/EC/DV/MY-2938640/below-knee-prosthesis-250x25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Chloe MacDonald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Prosthetic Limbs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72" y="2667000"/>
            <a:ext cx="228600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" b="3446"/>
          <a:stretch/>
        </p:blipFill>
        <p:spPr bwMode="auto">
          <a:xfrm rot="21142002">
            <a:off x="263732" y="4442715"/>
            <a:ext cx="2743200" cy="18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prosthetics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addition to being lighter, the advent of microprocessors, computer chips, and robotics in today’s devices are designed to return amputees to the lifestyle they were accustomed to.</a:t>
            </a:r>
          </a:p>
          <a:p>
            <a:r>
              <a:rPr lang="en-US" dirty="0" smtClean="0"/>
              <a:t>Prosthetics are now more realistic with silicone covers and are able to mimic the function of a natural limb.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511">
            <a:off x="6039543" y="4267200"/>
            <a:ext cx="2339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Citations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http://www.amputee-coalition.org/resources/a-brief-history-of-prosthetics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/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www.tuvie.com/wp-content/uploads/c-leg.jpg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ehealth.eletsonline.com/wp-content/uploads/2015/09/lower-limb.jpg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www.asme.org/getmedia/5f577bc9-0f06-4026-99d6-da96cba3ae5a/The_Civil_War_Birth_of_US_Prosthetics_Industry.jpg.aspx?width=680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static6.businessinsider.com/image/53f38b41eab8eaf82ad01607/artificial-limbs-have-gone-through-an-amazing-evolution.jpg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900" dirty="0">
                <a:hlinkClick r:id="rId7"/>
              </a:rPr>
              <a:t>http://vertassets.blob.core.windows.net/image/7e886185/7e886185-25e6-4524-831d-256950c65145/mtu_prosthetic_leg_1_.</a:t>
            </a:r>
            <a:r>
              <a:rPr lang="en-US" sz="1900" dirty="0" smtClean="0">
                <a:hlinkClick r:id="rId7"/>
              </a:rPr>
              <a:t>jpg</a:t>
            </a:r>
            <a:r>
              <a:rPr lang="en-US" sz="1900" dirty="0" smtClean="0"/>
              <a:t> </a:t>
            </a:r>
          </a:p>
          <a:p>
            <a:endParaRPr lang="en-US" sz="1900" dirty="0" smtClean="0"/>
          </a:p>
          <a:p>
            <a:r>
              <a:rPr lang="en-US" sz="1900" dirty="0">
                <a:hlinkClick r:id="rId8"/>
              </a:rPr>
              <a:t>http://</a:t>
            </a:r>
            <a:r>
              <a:rPr lang="en-US" sz="1900" dirty="0" smtClean="0">
                <a:hlinkClick r:id="rId8"/>
              </a:rPr>
              <a:t>www.centro-de-innovacion.com/media/images/29310_c-leg-kpl_21_1380-4c_contentslider.jpg</a:t>
            </a:r>
            <a:r>
              <a:rPr lang="en-US" sz="1900" dirty="0" smtClean="0"/>
              <a:t> </a:t>
            </a:r>
          </a:p>
          <a:p>
            <a:r>
              <a:rPr lang="en-US" sz="1900" dirty="0">
                <a:hlinkClick r:id="rId9"/>
              </a:rPr>
              <a:t>http://</a:t>
            </a:r>
            <a:r>
              <a:rPr lang="en-US" sz="1900" dirty="0" smtClean="0">
                <a:hlinkClick r:id="rId9"/>
              </a:rPr>
              <a:t>3.imimg.com/data3/EC/DV/MY-2938640/below-knee-prosthesis-250x250.jpg</a:t>
            </a:r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/>
              <a:t> </a:t>
            </a:r>
            <a:r>
              <a:rPr lang="en-US" sz="1900" dirty="0">
                <a:hlinkClick r:id="rId10"/>
              </a:rPr>
              <a:t>http://i.kinja-img.com/gawker-media/image/upload/s--Uh7VKj_A--/</a:t>
            </a:r>
            <a:r>
              <a:rPr lang="en-US" sz="1900" dirty="0" smtClean="0">
                <a:hlinkClick r:id="rId10"/>
              </a:rPr>
              <a:t>c_scale,fl_progressive,q_80,w_800/u4xc0oj6oelwmk1jvvfz.jpg</a:t>
            </a:r>
            <a:r>
              <a:rPr lang="en-US" sz="1900" dirty="0" smtClean="0"/>
              <a:t> </a:t>
            </a:r>
          </a:p>
          <a:p>
            <a:endParaRPr lang="en-US" sz="1900" dirty="0" smtClean="0"/>
          </a:p>
          <a:p>
            <a:r>
              <a:rPr lang="en-US" sz="1900" dirty="0">
                <a:hlinkClick r:id="rId11"/>
              </a:rPr>
              <a:t>http://</a:t>
            </a:r>
            <a:r>
              <a:rPr lang="en-US" sz="1900" dirty="0" smtClean="0">
                <a:hlinkClick r:id="rId11"/>
              </a:rPr>
              <a:t>www.imasengiken.co.jp/en/lapoc/image/m1170_main.jpg</a:t>
            </a:r>
            <a:r>
              <a:rPr lang="en-US" sz="1900" dirty="0" smtClean="0"/>
              <a:t> </a:t>
            </a:r>
          </a:p>
          <a:p>
            <a:endParaRPr lang="en-US" sz="1900" dirty="0" smtClean="0"/>
          </a:p>
          <a:p>
            <a:r>
              <a:rPr lang="en-US" sz="1900" dirty="0">
                <a:hlinkClick r:id="rId12"/>
              </a:rPr>
              <a:t>http://</a:t>
            </a:r>
            <a:r>
              <a:rPr lang="en-US" sz="1900" dirty="0" smtClean="0">
                <a:hlinkClick r:id="rId12"/>
              </a:rPr>
              <a:t>hortonsoandp.com/wp-content/uploads/2014/11/leg3547603e018b1a.jpg</a:t>
            </a:r>
            <a:r>
              <a:rPr lang="en-US" sz="1900" dirty="0" smtClean="0"/>
              <a:t> </a:t>
            </a:r>
          </a:p>
          <a:p>
            <a:endParaRPr lang="en-US" sz="1900" dirty="0" smtClean="0"/>
          </a:p>
          <a:p>
            <a:r>
              <a:rPr lang="en-US" sz="1800" dirty="0">
                <a:hlinkClick r:id="rId13"/>
              </a:rPr>
              <a:t>http://</a:t>
            </a:r>
            <a:r>
              <a:rPr lang="en-US" sz="1800" dirty="0" smtClean="0">
                <a:hlinkClick r:id="rId13"/>
              </a:rPr>
              <a:t>media.ottobock.com/prosthetics/socket-technologies/harmony/harmony-p3/images/harmony_vacuum_system_1_1_teaser_fallback_retina.jpg</a:t>
            </a: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6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424 b.c to 1 b.c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Capua, Italy, an artificial leg was found. It was made out of bronze and iron, which was also for the use of a below the knee amputee.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45" y="3429000"/>
            <a:ext cx="262378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476 to 1000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prosthetics during this age were mainly peg legs and hand hooks. </a:t>
            </a:r>
          </a:p>
          <a:p>
            <a:r>
              <a:rPr lang="en-US" dirty="0" smtClean="0"/>
              <a:t>Most of these prosthetics were made for hiding deformities or injuries sustained in battle.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390900" cy="182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2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1400s to 1800s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During the Renaissance, prosthetics were generally made out of iron, steel, copper and wood.</a:t>
            </a:r>
          </a:p>
          <a:p>
            <a:r>
              <a:rPr lang="en-US" dirty="0" smtClean="0"/>
              <a:t> The Renaissance was also known as the rebirth of prosthetics.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293846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early 1500s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1508, a German mercenary had a pair of technologically advanced iron hands after losing his right arm in battle.</a:t>
            </a:r>
          </a:p>
          <a:p>
            <a:r>
              <a:rPr lang="en-US" dirty="0" smtClean="0"/>
              <a:t> Theses hands could be moved by relaxing a series of releases and springs while being suspended with a leather strap.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9047"/>
            <a:ext cx="3276600" cy="227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Mid to late 1500s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Advanced prosthetics for upper and lower-extremity amputees were made.</a:t>
            </a:r>
          </a:p>
          <a:p>
            <a:r>
              <a:rPr lang="en-US" dirty="0" smtClean="0"/>
              <a:t>One of the most important contributions to the field was made when leather, paper, and glue was used in place of a heavy iron in making a prosthetic.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1696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1696, Pieter Verduyn made the first nonlocking below knee prosthetic, which would later become the blueprint for current joint and corset devices.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95" y="3505200"/>
            <a:ext cx="3086100" cy="31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1843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1843, Sir James Syme discovered a new method of ankle amputation that did not involve amputating at the thigh.</a:t>
            </a:r>
          </a:p>
          <a:p>
            <a:r>
              <a:rPr lang="en-US" dirty="0" smtClean="0"/>
              <a:t>This was welcomed in the amputee community because it meant there was a possibility of walking again with a foot prosthetic instead of a leg prosthetic.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1885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1863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1863, Dubois Parmlee invented an advanced prosthetic that included a suction socket, polycentric knee and multi-articulated foot.</a:t>
            </a:r>
          </a:p>
          <a:p>
            <a:r>
              <a:rPr lang="en-US" dirty="0" smtClean="0"/>
              <a:t>It was later suggested to used aluminum instead of steel to make artificial limbs lighter and more functional.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r="27962"/>
          <a:stretch/>
        </p:blipFill>
        <p:spPr bwMode="auto">
          <a:xfrm>
            <a:off x="5715000" y="3934400"/>
            <a:ext cx="1886639" cy="217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</TotalTime>
  <Words>417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Prosthetic Limbs</vt:lpstr>
      <vt:lpstr>424 b.c to 1 b.c</vt:lpstr>
      <vt:lpstr>476 to 1000</vt:lpstr>
      <vt:lpstr>1400s to 1800s</vt:lpstr>
      <vt:lpstr>The early 1500s</vt:lpstr>
      <vt:lpstr>Mid to late 1500s</vt:lpstr>
      <vt:lpstr>1696</vt:lpstr>
      <vt:lpstr>1843</vt:lpstr>
      <vt:lpstr>1863</vt:lpstr>
      <vt:lpstr>Modern prosthetics</vt:lpstr>
      <vt:lpstr>Citations</vt:lpstr>
    </vt:vector>
  </TitlesOfParts>
  <Company>Whitman-Hanson Regional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Prosthetic Limbs</dc:title>
  <dc:creator>MacDonald.Chloe</dc:creator>
  <cp:lastModifiedBy>tech</cp:lastModifiedBy>
  <cp:revision>12</cp:revision>
  <dcterms:created xsi:type="dcterms:W3CDTF">2016-03-23T16:18:01Z</dcterms:created>
  <dcterms:modified xsi:type="dcterms:W3CDTF">2017-03-30T17:57:07Z</dcterms:modified>
</cp:coreProperties>
</file>