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71"/>
  </p:notesMasterIdLst>
  <p:sldIdLst>
    <p:sldId id="288" r:id="rId2"/>
    <p:sldId id="290" r:id="rId3"/>
    <p:sldId id="289" r:id="rId4"/>
    <p:sldId id="256" r:id="rId5"/>
    <p:sldId id="259" r:id="rId6"/>
    <p:sldId id="295" r:id="rId7"/>
    <p:sldId id="296" r:id="rId8"/>
    <p:sldId id="260" r:id="rId9"/>
    <p:sldId id="261" r:id="rId10"/>
    <p:sldId id="297" r:id="rId11"/>
    <p:sldId id="298" r:id="rId12"/>
    <p:sldId id="262" r:id="rId13"/>
    <p:sldId id="263" r:id="rId14"/>
    <p:sldId id="299" r:id="rId15"/>
    <p:sldId id="264" r:id="rId16"/>
    <p:sldId id="300" r:id="rId17"/>
    <p:sldId id="265" r:id="rId18"/>
    <p:sldId id="301" r:id="rId19"/>
    <p:sldId id="302" r:id="rId20"/>
    <p:sldId id="266" r:id="rId21"/>
    <p:sldId id="303" r:id="rId22"/>
    <p:sldId id="267" r:id="rId23"/>
    <p:sldId id="304" r:id="rId24"/>
    <p:sldId id="268" r:id="rId25"/>
    <p:sldId id="305" r:id="rId26"/>
    <p:sldId id="269" r:id="rId27"/>
    <p:sldId id="270" r:id="rId28"/>
    <p:sldId id="306" r:id="rId29"/>
    <p:sldId id="271" r:id="rId30"/>
    <p:sldId id="307" r:id="rId31"/>
    <p:sldId id="308" r:id="rId32"/>
    <p:sldId id="294" r:id="rId33"/>
    <p:sldId id="309" r:id="rId34"/>
    <p:sldId id="310" r:id="rId35"/>
    <p:sldId id="273" r:id="rId36"/>
    <p:sldId id="274" r:id="rId37"/>
    <p:sldId id="311" r:id="rId38"/>
    <p:sldId id="312" r:id="rId39"/>
    <p:sldId id="275" r:id="rId40"/>
    <p:sldId id="276" r:id="rId41"/>
    <p:sldId id="313" r:id="rId42"/>
    <p:sldId id="314" r:id="rId43"/>
    <p:sldId id="277" r:id="rId44"/>
    <p:sldId id="278" r:id="rId45"/>
    <p:sldId id="315" r:id="rId46"/>
    <p:sldId id="279" r:id="rId47"/>
    <p:sldId id="316" r:id="rId48"/>
    <p:sldId id="280" r:id="rId49"/>
    <p:sldId id="317" r:id="rId50"/>
    <p:sldId id="318" r:id="rId51"/>
    <p:sldId id="281" r:id="rId52"/>
    <p:sldId id="319" r:id="rId53"/>
    <p:sldId id="282" r:id="rId54"/>
    <p:sldId id="320" r:id="rId55"/>
    <p:sldId id="283" r:id="rId56"/>
    <p:sldId id="321" r:id="rId57"/>
    <p:sldId id="284" r:id="rId58"/>
    <p:sldId id="285" r:id="rId59"/>
    <p:sldId id="322" r:id="rId60"/>
    <p:sldId id="286" r:id="rId61"/>
    <p:sldId id="323" r:id="rId62"/>
    <p:sldId id="324" r:id="rId63"/>
    <p:sldId id="287" r:id="rId64"/>
    <p:sldId id="258" r:id="rId65"/>
    <p:sldId id="325" r:id="rId66"/>
    <p:sldId id="291" r:id="rId67"/>
    <p:sldId id="292" r:id="rId68"/>
    <p:sldId id="326" r:id="rId69"/>
    <p:sldId id="293" r:id="rId70"/>
  </p:sldIdLst>
  <p:sldSz cx="9144000" cy="6858000" type="screen4x3"/>
  <p:notesSz cx="6858000" cy="9144000"/>
  <p:embeddedFontLst>
    <p:embeddedFont>
      <p:font typeface="Bookman Old Style" panose="02050604050505020204" pitchFamily="18" charset="0"/>
      <p:regular r:id="rId72"/>
      <p:bold r:id="rId73"/>
      <p:italic r:id="rId74"/>
      <p:boldItalic r:id="rId75"/>
    </p:embeddedFont>
    <p:embeddedFont>
      <p:font typeface="Arial Black" panose="020B0A04020102020204" pitchFamily="34" charset="0"/>
      <p:bold r:id="rId76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69696"/>
    <a:srgbClr val="060606"/>
    <a:srgbClr val="4D4D4D"/>
    <a:srgbClr val="3366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24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3.fntdata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773D0A-EB15-410D-B50A-47271EC2F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BD6103-BAED-41EE-B11E-B0E97C5F1FDB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89AF0A-7155-47C4-89FC-362B14B87F5B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869D5E0-7E3A-4605-8FF8-363A3BCE4F69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C55706-2A77-4406-A134-9241842533AD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DE51E5-2103-4950-8A44-C573EBC88BBB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D1AD423-C7D8-4C14-9120-8AC5B186AE64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B0BA-D420-4A51-B8CE-53F8C76CD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41601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F57BC-9289-471A-AB57-5C330E977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08574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C1F8D-62A4-4BED-A92B-168E2476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0376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186CF-01BA-4A99-A39F-62E51E645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38588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8B475-538D-4A7F-8184-0D7E78B7E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98234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8539-E13F-439D-8CE8-CAE19FCCF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6001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CEE2-0AB8-49EA-BE04-C4A4C5002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2463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0A1C-D920-4A55-AD9E-699C3DBC5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4445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C9984-A527-4315-AC91-8A47B8F0F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7699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B3FA0-C998-4CE0-B6E4-7CE8D02AD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1409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72C0-1286-44F9-A075-FB2E43B3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8498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3B8B9-3F7E-4556-81DA-349860A07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source=images&amp;cd=&amp;ved=2ahUKEwj_gaCA7eflAhVHd6wKHUu3DU4QjRx6BAgBEAQ&amp;url=https%3A%2F%2Fwww.amazon.com%2FDisposable-White-Gingham-Paper-Napkins%2Fdp%2FB07D8WRL3Z&amp;psig=AOvVaw1JAaylD92AVtca8Jdxgquh&amp;ust=1573757314432459" TargetMode="Externa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27.xml"/><Relationship Id="rId18" Type="http://schemas.openxmlformats.org/officeDocument/2006/relationships/slide" Target="slide19.xml"/><Relationship Id="rId26" Type="http://schemas.openxmlformats.org/officeDocument/2006/relationships/slide" Target="slide42.xml"/><Relationship Id="rId39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21" Type="http://schemas.openxmlformats.org/officeDocument/2006/relationships/slide" Target="slide50.xml"/><Relationship Id="rId34" Type="http://schemas.openxmlformats.org/officeDocument/2006/relationships/slide" Target="slide64.xml"/><Relationship Id="rId7" Type="http://schemas.openxmlformats.org/officeDocument/2006/relationships/slide" Target="slide25.xml"/><Relationship Id="rId12" Type="http://schemas.openxmlformats.org/officeDocument/2006/relationships/slide" Target="slide17.xml"/><Relationship Id="rId17" Type="http://schemas.openxmlformats.org/officeDocument/2006/relationships/slide" Target="slide9.xml"/><Relationship Id="rId25" Type="http://schemas.openxmlformats.org/officeDocument/2006/relationships/slide" Target="slide31.xml"/><Relationship Id="rId33" Type="http://schemas.openxmlformats.org/officeDocument/2006/relationships/slide" Target="slide54.xml"/><Relationship Id="rId38" Type="http://schemas.openxmlformats.org/officeDocument/2006/relationships/slide" Target="slide66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58.xml"/><Relationship Id="rId20" Type="http://schemas.openxmlformats.org/officeDocument/2006/relationships/slide" Target="slide40.xml"/><Relationship Id="rId29" Type="http://schemas.openxmlformats.org/officeDocument/2006/relationships/slide" Target="slide13.xml"/><Relationship Id="rId1" Type="http://schemas.openxmlformats.org/officeDocument/2006/relationships/vmlDrawing" Target="../drawings/vmlDrawing1.vml"/><Relationship Id="rId6" Type="http://schemas.openxmlformats.org/officeDocument/2006/relationships/slide" Target="slide15.xml"/><Relationship Id="rId11" Type="http://schemas.openxmlformats.org/officeDocument/2006/relationships/slide" Target="slide7.xml"/><Relationship Id="rId24" Type="http://schemas.openxmlformats.org/officeDocument/2006/relationships/slide" Target="slide21.xml"/><Relationship Id="rId32" Type="http://schemas.openxmlformats.org/officeDocument/2006/relationships/slide" Target="slide44.xml"/><Relationship Id="rId37" Type="http://schemas.openxmlformats.org/officeDocument/2006/relationships/image" Target="../media/image4.png"/><Relationship Id="rId40" Type="http://schemas.openxmlformats.org/officeDocument/2006/relationships/image" Target="../media/image1.png"/><Relationship Id="rId5" Type="http://schemas.openxmlformats.org/officeDocument/2006/relationships/image" Target="../media/image3.png"/><Relationship Id="rId15" Type="http://schemas.openxmlformats.org/officeDocument/2006/relationships/slide" Target="slide48.xml"/><Relationship Id="rId23" Type="http://schemas.openxmlformats.org/officeDocument/2006/relationships/slide" Target="slide11.xml"/><Relationship Id="rId28" Type="http://schemas.openxmlformats.org/officeDocument/2006/relationships/slide" Target="slide62.xml"/><Relationship Id="rId36" Type="http://schemas.openxmlformats.org/officeDocument/2006/relationships/audio" Target="../media/audio2.wav"/><Relationship Id="rId10" Type="http://schemas.openxmlformats.org/officeDocument/2006/relationships/slide" Target="slide56.xml"/><Relationship Id="rId19" Type="http://schemas.openxmlformats.org/officeDocument/2006/relationships/slide" Target="slide29.xml"/><Relationship Id="rId31" Type="http://schemas.openxmlformats.org/officeDocument/2006/relationships/slide" Target="slide34.xml"/><Relationship Id="rId4" Type="http://schemas.openxmlformats.org/officeDocument/2006/relationships/image" Target="../media/image2.png"/><Relationship Id="rId9" Type="http://schemas.openxmlformats.org/officeDocument/2006/relationships/slide" Target="slide46.xml"/><Relationship Id="rId14" Type="http://schemas.openxmlformats.org/officeDocument/2006/relationships/slide" Target="slide38.xml"/><Relationship Id="rId22" Type="http://schemas.openxmlformats.org/officeDocument/2006/relationships/slide" Target="slide60.xml"/><Relationship Id="rId27" Type="http://schemas.openxmlformats.org/officeDocument/2006/relationships/slide" Target="slide52.xml"/><Relationship Id="rId30" Type="http://schemas.openxmlformats.org/officeDocument/2006/relationships/slide" Target="slide23.xml"/><Relationship Id="rId35" Type="http://schemas.openxmlformats.org/officeDocument/2006/relationships/audio" Target="../media/audio3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2000">
    <p:sndAc>
      <p:stSnd>
        <p:snd r:embed="rId2" name="jep3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14288"/>
            <a:ext cx="9144000" cy="6858001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is, how a moving object seems to veer toward the right in the Northern hemisphere and left in the Southern hemisphere?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Alfred Wegener? </a:t>
            </a:r>
            <a:endParaRPr lang="en-US" altLang="en-US" sz="360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is, scientist who discovered the continental drift theory. </a:t>
            </a:r>
            <a:endParaRPr lang="en-US" altLang="en-US" sz="360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weather occurs at a Stationary Front?</a:t>
            </a:r>
            <a:endParaRPr lang="en-US" altLang="en-US" sz="360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500</a:t>
            </a:r>
            <a:endParaRPr lang="en-US" altLang="en-US" sz="2400"/>
          </a:p>
        </p:txBody>
      </p:sp>
      <p:sp>
        <p:nvSpPr>
          <p:cNvPr id="14340" name="TextBox 2"/>
          <p:cNvSpPr txBox="1">
            <a:spLocks noChangeArrowheads="1"/>
          </p:cNvSpPr>
          <p:nvPr/>
        </p:nvSpPr>
        <p:spPr bwMode="auto">
          <a:xfrm>
            <a:off x="2247900" y="1993900"/>
            <a:ext cx="464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What is, where the warm and cold air meet, clouds and fog form, and it may rain or snow?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directed Avengers: Endgame?</a:t>
            </a:r>
            <a:endParaRPr lang="en-US" altLang="en-US" sz="360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409700" y="2613025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are The Russo brothers?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played Cher Horowitz in Clueless? </a:t>
            </a:r>
            <a:endParaRPr lang="en-US" altLang="en-US" sz="360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Alicia Silverstone?</a:t>
            </a:r>
            <a:endParaRPr lang="en-US" altLang="en-US" sz="360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played Buddy the Elf in Elf (2003)?</a:t>
            </a:r>
            <a:endParaRPr lang="en-US" altLang="en-US" sz="3600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 sz="8000" smtClean="0">
                <a:solidFill>
                  <a:schemeClr val="tx1"/>
                </a:solidFill>
                <a:latin typeface="Arial Black" pitchFamily="34" charset="0"/>
              </a:rPr>
              <a:t>THIS</a:t>
            </a:r>
            <a:r>
              <a:rPr lang="en-US" altLang="en-US" smtClean="0"/>
              <a:t> 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>
                <a:latin typeface="Arial Black" pitchFamily="34" charset="0"/>
              </a:rPr>
              <a:t>IS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990600" y="3962400"/>
            <a:ext cx="7391400" cy="1962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solidFill>
                  <a:srgbClr val="BCABA5"/>
                </a:solidFill>
                <a:latin typeface="Arial Black"/>
              </a:rPr>
              <a:t>Jeopardy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autoUpdateAnimBg="0"/>
      <p:bldP spid="389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300</a:t>
            </a:r>
            <a:endParaRPr lang="en-US" altLang="en-US" sz="240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2171700" y="2967038"/>
            <a:ext cx="4800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Who is Will Ferrell?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When did the Princess Diaries come out? </a:t>
            </a:r>
            <a:endParaRPr lang="en-US" altLang="en-US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2001?</a:t>
            </a:r>
            <a:endParaRPr lang="en-US" altLang="en-US" sz="36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60488" y="2667000"/>
            <a:ext cx="632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How much has Star Wars made from ALL their movies?</a:t>
            </a:r>
            <a:endParaRPr lang="en-US" altLang="en-US" sz="360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$65 billion?</a:t>
            </a:r>
            <a:endParaRPr lang="en-US" altLang="en-US" sz="36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B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was the first president of the United States? </a:t>
            </a:r>
            <a:endParaRPr lang="en-US" altLang="en-US" sz="36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14097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George Washington?</a:t>
            </a:r>
            <a:endParaRPr lang="en-US" altLang="en-US" sz="3600"/>
          </a:p>
        </p:txBody>
      </p:sp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type of government does South Korea have?</a:t>
            </a:r>
            <a:endParaRPr lang="en-US" altLang="en-US" sz="360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4097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Democratic Republic?</a:t>
            </a:r>
            <a:endParaRPr lang="en-US" altLang="en-US" sz="36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did Egyptians call their rulers? </a:t>
            </a:r>
            <a:endParaRPr lang="en-US" altLang="en-US" sz="36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838200"/>
            <a:ext cx="4038600" cy="1143000"/>
          </a:xfrm>
        </p:spPr>
        <p:txBody>
          <a:bodyPr/>
          <a:lstStyle/>
          <a:p>
            <a:pPr algn="l"/>
            <a:r>
              <a:rPr lang="en-US" altLang="en-US" sz="800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altLang="en-US" sz="8000" smtClean="0">
                <a:solidFill>
                  <a:schemeClr val="tx1"/>
                </a:solidFill>
                <a:latin typeface="Bookman Old Style" pitchFamily="18" charset="0"/>
              </a:rPr>
              <a:t>With</a:t>
            </a:r>
            <a:r>
              <a:rPr lang="en-US" altLang="en-US" sz="8000" smtClean="0">
                <a:solidFill>
                  <a:schemeClr val="tx1"/>
                </a:solidFill>
              </a:rPr>
              <a:t>     </a:t>
            </a:r>
            <a:endParaRPr lang="en-US" altLang="en-US" smtClean="0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8000">
                <a:latin typeface="Bookman Old Style" pitchFamily="18" charset="0"/>
              </a:rPr>
              <a:t>Hosts...</a:t>
            </a:r>
            <a:r>
              <a:rPr lang="en-US" altLang="en-US" sz="4400">
                <a:solidFill>
                  <a:schemeClr val="tx2"/>
                </a:solidFill>
                <a:latin typeface="Bookman Old Style" pitchFamily="18" charset="0"/>
              </a:rPr>
              <a:t> </a:t>
            </a: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4343400" y="838200"/>
            <a:ext cx="419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0">
                <a:latin typeface="Bookman Old Style" pitchFamily="18" charset="0"/>
              </a:rPr>
              <a:t>Your</a:t>
            </a:r>
            <a:r>
              <a:rPr lang="en-US" altLang="en-US" sz="8000"/>
              <a:t>     </a:t>
            </a: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37898" name="WordArt 10"/>
          <p:cNvSpPr>
            <a:spLocks noChangeArrowheads="1" noChangeShapeType="1" noTextEdit="1"/>
          </p:cNvSpPr>
          <p:nvPr/>
        </p:nvSpPr>
        <p:spPr bwMode="auto">
          <a:xfrm>
            <a:off x="1295400" y="4267200"/>
            <a:ext cx="6477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8000" kern="10" spc="-400">
                <a:ln w="9525">
                  <a:round/>
                  <a:headEnd/>
                  <a:tailEnd/>
                </a:ln>
                <a:solidFill>
                  <a:srgbClr val="BCABA5"/>
                </a:solidFill>
                <a:latin typeface="Bookman Old Style"/>
              </a:rPr>
              <a:t>Abby and Maggie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autoUpdateAnimBg="0"/>
      <p:bldP spid="37894" grpId="0" autoUpdateAnimBg="0"/>
      <p:bldP spid="3789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are the Pharaohs? 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409700" y="1536700"/>
            <a:ext cx="632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9600">
                <a:solidFill>
                  <a:schemeClr val="bg1"/>
                </a:solidFill>
                <a:latin typeface="Arial Black" pitchFamily="34" charset="0"/>
              </a:rPr>
              <a:t>Daily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9600">
                <a:solidFill>
                  <a:schemeClr val="bg1"/>
                </a:solidFill>
                <a:latin typeface="Arial Black" pitchFamily="34" charset="0"/>
              </a:rPr>
              <a:t>Double</a:t>
            </a:r>
            <a:endParaRPr lang="en-US" altLang="en-US" sz="36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was Lucy’s species?</a:t>
            </a:r>
            <a:endParaRPr lang="en-US" altLang="en-US" sz="36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What is Australopithecus afarensis?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What started World War I?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The assassination of Archduke Franz Ferdinand of Austria-Hungary?</a:t>
            </a:r>
            <a:endParaRPr lang="en-US" altLang="en-US" sz="36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8213725" y="6397625"/>
            <a:ext cx="920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57313" y="1600200"/>
            <a:ext cx="6324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What type of fabric is this?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3600">
              <a:hlinkClick r:id="rId3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100</a:t>
            </a:r>
            <a:endParaRPr lang="en-US" altLang="en-US" sz="2400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2754313"/>
            <a:ext cx="296862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Gingham?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371600" y="2133600"/>
            <a:ext cx="63246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When was crocs invented?</a:t>
            </a:r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360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200</a:t>
            </a:r>
            <a:endParaRPr lang="en-US" altLang="en-US" sz="240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3200400"/>
            <a:ext cx="32861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2002?</a:t>
            </a:r>
            <a:endParaRPr lang="en-US" altLang="en-US" sz="36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65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45"/>
          <p:cNvSpPr txBox="1">
            <a:spLocks noChangeArrowheads="1"/>
          </p:cNvSpPr>
          <p:nvPr/>
        </p:nvSpPr>
        <p:spPr bwMode="auto">
          <a:xfrm>
            <a:off x="265113" y="20669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" action="ppaction://hlinkshowjump?jump=nextslide"/>
              </a:rPr>
              <a:t>100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00" name="Picture 99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4479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0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18383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101"/>
          <p:cNvSpPr txBox="1">
            <a:spLocks noChangeArrowheads="1"/>
          </p:cNvSpPr>
          <p:nvPr/>
        </p:nvSpPr>
        <p:spPr bwMode="auto">
          <a:xfrm>
            <a:off x="1760538" y="20669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6" action="ppaction://hlinksldjump"/>
              </a:rPr>
              <a:t>100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03" name="Picture 102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479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3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8383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Text Box 104"/>
          <p:cNvSpPr txBox="1">
            <a:spLocks noChangeArrowheads="1"/>
          </p:cNvSpPr>
          <p:nvPr/>
        </p:nvSpPr>
        <p:spPr bwMode="auto">
          <a:xfrm>
            <a:off x="3284538" y="20669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7" action="ppaction://hlinksldjump"/>
              </a:rPr>
              <a:t>100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06" name="Picture 105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479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6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18383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07"/>
          <p:cNvSpPr txBox="1">
            <a:spLocks noChangeArrowheads="1"/>
          </p:cNvSpPr>
          <p:nvPr/>
        </p:nvSpPr>
        <p:spPr bwMode="auto">
          <a:xfrm>
            <a:off x="4808538" y="20669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8" action="ppaction://hlinksldjump"/>
              </a:rPr>
              <a:t>100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09" name="Picture 108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479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09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18383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Text Box 110"/>
          <p:cNvSpPr txBox="1">
            <a:spLocks noChangeArrowheads="1"/>
          </p:cNvSpPr>
          <p:nvPr/>
        </p:nvSpPr>
        <p:spPr bwMode="auto">
          <a:xfrm>
            <a:off x="6332538" y="20669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9" action="ppaction://hlinksldjump"/>
              </a:rPr>
              <a:t>100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12" name="Picture 111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479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12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8383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Text Box 113"/>
          <p:cNvSpPr txBox="1">
            <a:spLocks noChangeArrowheads="1"/>
          </p:cNvSpPr>
          <p:nvPr/>
        </p:nvSpPr>
        <p:spPr bwMode="auto">
          <a:xfrm>
            <a:off x="7856538" y="20669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0" action="ppaction://hlinksldjump"/>
              </a:rPr>
              <a:t>100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15" name="Picture 114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4479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115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8289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7" name="Text Box 116"/>
          <p:cNvSpPr txBox="1">
            <a:spLocks noChangeArrowheads="1"/>
          </p:cNvSpPr>
          <p:nvPr/>
        </p:nvSpPr>
        <p:spPr bwMode="auto">
          <a:xfrm>
            <a:off x="265113" y="30575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1" action="ppaction://hlinksldjump"/>
              </a:rPr>
              <a:t>200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18" name="Picture 117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385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18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28289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Text Box 119"/>
          <p:cNvSpPr txBox="1">
            <a:spLocks noChangeArrowheads="1"/>
          </p:cNvSpPr>
          <p:nvPr/>
        </p:nvSpPr>
        <p:spPr bwMode="auto">
          <a:xfrm>
            <a:off x="1760538" y="30575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2" action="ppaction://hlinksldjump"/>
              </a:rPr>
              <a:t>200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21" name="Picture 120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85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121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8289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3" name="Text Box 122"/>
          <p:cNvSpPr txBox="1">
            <a:spLocks noChangeArrowheads="1"/>
          </p:cNvSpPr>
          <p:nvPr/>
        </p:nvSpPr>
        <p:spPr bwMode="auto">
          <a:xfrm>
            <a:off x="3284538" y="30575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3" action="ppaction://hlinksldjump"/>
              </a:rPr>
              <a:t>200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24" name="Picture 123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4385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124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28289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Text Box 125"/>
          <p:cNvSpPr txBox="1">
            <a:spLocks noChangeArrowheads="1"/>
          </p:cNvSpPr>
          <p:nvPr/>
        </p:nvSpPr>
        <p:spPr bwMode="auto">
          <a:xfrm>
            <a:off x="4808538" y="30575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4" action="ppaction://hlinksldjump"/>
              </a:rPr>
              <a:t>200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27" name="Picture 126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385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8" name="Picture 127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28289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9" name="Text Box 128"/>
          <p:cNvSpPr txBox="1">
            <a:spLocks noChangeArrowheads="1"/>
          </p:cNvSpPr>
          <p:nvPr/>
        </p:nvSpPr>
        <p:spPr bwMode="auto">
          <a:xfrm>
            <a:off x="6332538" y="30575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5" action="ppaction://hlinksldjump"/>
              </a:rPr>
              <a:t>200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30" name="Picture 129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385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130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28289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2" name="Text Box 131"/>
          <p:cNvSpPr txBox="1">
            <a:spLocks noChangeArrowheads="1"/>
          </p:cNvSpPr>
          <p:nvPr/>
        </p:nvSpPr>
        <p:spPr bwMode="auto">
          <a:xfrm>
            <a:off x="7856538" y="30575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6" action="ppaction://hlinksldjump"/>
              </a:rPr>
              <a:t>200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33" name="Picture 132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385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4" name="Picture 133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38195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5" name="Text Box 134"/>
          <p:cNvSpPr txBox="1">
            <a:spLocks noChangeArrowheads="1"/>
          </p:cNvSpPr>
          <p:nvPr/>
        </p:nvSpPr>
        <p:spPr bwMode="auto">
          <a:xfrm>
            <a:off x="265113" y="40481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7" action="ppaction://hlinksldjump"/>
              </a:rPr>
              <a:t>300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36" name="Picture 135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4291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7" name="Picture 136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38195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8" name="Text Box 137"/>
          <p:cNvSpPr txBox="1">
            <a:spLocks noChangeArrowheads="1"/>
          </p:cNvSpPr>
          <p:nvPr/>
        </p:nvSpPr>
        <p:spPr bwMode="auto">
          <a:xfrm>
            <a:off x="1760538" y="40481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8" action="ppaction://hlinksldjump"/>
              </a:rPr>
              <a:t>300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39" name="Picture 138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291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0" name="Picture 139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8195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1" name="Text Box 140"/>
          <p:cNvSpPr txBox="1">
            <a:spLocks noChangeArrowheads="1"/>
          </p:cNvSpPr>
          <p:nvPr/>
        </p:nvSpPr>
        <p:spPr bwMode="auto">
          <a:xfrm>
            <a:off x="3284538" y="40481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19" action="ppaction://hlinksldjump"/>
              </a:rPr>
              <a:t>300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42" name="Picture 141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291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3" name="Picture 142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8195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4" name="Text Box 143"/>
          <p:cNvSpPr txBox="1">
            <a:spLocks noChangeArrowheads="1"/>
          </p:cNvSpPr>
          <p:nvPr/>
        </p:nvSpPr>
        <p:spPr bwMode="auto">
          <a:xfrm>
            <a:off x="4808538" y="40481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0" action="ppaction://hlinksldjump"/>
              </a:rPr>
              <a:t>300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45" name="Picture 144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4291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6" name="Picture 145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38195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47" name="Text Box 146"/>
          <p:cNvSpPr txBox="1">
            <a:spLocks noChangeArrowheads="1"/>
          </p:cNvSpPr>
          <p:nvPr/>
        </p:nvSpPr>
        <p:spPr bwMode="auto">
          <a:xfrm>
            <a:off x="6332538" y="40481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1" action="ppaction://hlinksldjump"/>
              </a:rPr>
              <a:t>300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48" name="Picture 147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291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49" name="Picture 148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38195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0" name="Text Box 149"/>
          <p:cNvSpPr txBox="1">
            <a:spLocks noChangeArrowheads="1"/>
          </p:cNvSpPr>
          <p:nvPr/>
        </p:nvSpPr>
        <p:spPr bwMode="auto">
          <a:xfrm>
            <a:off x="7856538" y="40481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2" action="ppaction://hlinksldjump"/>
              </a:rPr>
              <a:t>300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51" name="Picture 150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4291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2" name="Picture 151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48101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3" name="Text Box 152"/>
          <p:cNvSpPr txBox="1">
            <a:spLocks noChangeArrowheads="1"/>
          </p:cNvSpPr>
          <p:nvPr/>
        </p:nvSpPr>
        <p:spPr bwMode="auto">
          <a:xfrm>
            <a:off x="265113" y="50387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3" action="ppaction://hlinksldjump"/>
              </a:rPr>
              <a:t>400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54" name="Picture 153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4197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5" name="Picture 154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48101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6" name="Text Box 155"/>
          <p:cNvSpPr txBox="1">
            <a:spLocks noChangeArrowheads="1"/>
          </p:cNvSpPr>
          <p:nvPr/>
        </p:nvSpPr>
        <p:spPr bwMode="auto">
          <a:xfrm>
            <a:off x="1760538" y="50387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4" action="ppaction://hlinksldjump"/>
              </a:rPr>
              <a:t>400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57" name="Picture 156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97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Picture 157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48101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9" name="Text Box 158"/>
          <p:cNvSpPr txBox="1">
            <a:spLocks noChangeArrowheads="1"/>
          </p:cNvSpPr>
          <p:nvPr/>
        </p:nvSpPr>
        <p:spPr bwMode="auto">
          <a:xfrm>
            <a:off x="3284538" y="50387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5" action="ppaction://hlinksldjump"/>
              </a:rPr>
              <a:t>400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60" name="Picture 159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4197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1" name="Picture 160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48101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2" name="Text Box 161"/>
          <p:cNvSpPr txBox="1">
            <a:spLocks noChangeArrowheads="1"/>
          </p:cNvSpPr>
          <p:nvPr/>
        </p:nvSpPr>
        <p:spPr bwMode="auto">
          <a:xfrm>
            <a:off x="4808538" y="50387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6" action="ppaction://hlinksldjump"/>
              </a:rPr>
              <a:t>400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63" name="Picture 162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197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163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48101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5" name="Text Box 164"/>
          <p:cNvSpPr txBox="1">
            <a:spLocks noChangeArrowheads="1"/>
          </p:cNvSpPr>
          <p:nvPr/>
        </p:nvSpPr>
        <p:spPr bwMode="auto">
          <a:xfrm>
            <a:off x="6332538" y="50387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7" action="ppaction://hlinksldjump"/>
              </a:rPr>
              <a:t>400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66" name="Picture 165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197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7" name="Picture 166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481012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8" name="Text Box 167"/>
          <p:cNvSpPr txBox="1">
            <a:spLocks noChangeArrowheads="1"/>
          </p:cNvSpPr>
          <p:nvPr/>
        </p:nvSpPr>
        <p:spPr bwMode="auto">
          <a:xfrm>
            <a:off x="7856538" y="50387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8" action="ppaction://hlinksldjump"/>
              </a:rPr>
              <a:t>400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69" name="Picture 168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4197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0" name="Picture 169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68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1" name="Text Box 170"/>
          <p:cNvSpPr txBox="1">
            <a:spLocks noChangeArrowheads="1"/>
          </p:cNvSpPr>
          <p:nvPr/>
        </p:nvSpPr>
        <p:spPr bwMode="auto">
          <a:xfrm>
            <a:off x="298450" y="6029325"/>
            <a:ext cx="1058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29" action="ppaction://hlinksldjump"/>
              </a:rPr>
              <a:t>500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72" name="Picture 171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4103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3" name="Picture 172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5768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4" name="Text Box 173"/>
          <p:cNvSpPr txBox="1">
            <a:spLocks noChangeArrowheads="1"/>
          </p:cNvSpPr>
          <p:nvPr/>
        </p:nvSpPr>
        <p:spPr bwMode="auto">
          <a:xfrm>
            <a:off x="1760538" y="60293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30" action="ppaction://hlinksldjump"/>
              </a:rPr>
              <a:t>500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75" name="Picture 174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103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6" name="Picture 175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5768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" name="Text Box 176"/>
          <p:cNvSpPr txBox="1">
            <a:spLocks noChangeArrowheads="1"/>
          </p:cNvSpPr>
          <p:nvPr/>
        </p:nvSpPr>
        <p:spPr bwMode="auto">
          <a:xfrm>
            <a:off x="3284538" y="60293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31" action="ppaction://hlinksldjump"/>
              </a:rPr>
              <a:t>500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78" name="Picture 177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4103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79" name="Picture 178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57689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0" name="Text Box 179"/>
          <p:cNvSpPr txBox="1">
            <a:spLocks noChangeArrowheads="1"/>
          </p:cNvSpPr>
          <p:nvPr/>
        </p:nvSpPr>
        <p:spPr bwMode="auto">
          <a:xfrm>
            <a:off x="4808538" y="60293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32" action="ppaction://hlinksldjump"/>
              </a:rPr>
              <a:t>500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81" name="Picture 180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103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2" name="Picture 181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578485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3" name="Text Box 182"/>
          <p:cNvSpPr txBox="1">
            <a:spLocks noChangeArrowheads="1"/>
          </p:cNvSpPr>
          <p:nvPr/>
        </p:nvSpPr>
        <p:spPr bwMode="auto">
          <a:xfrm>
            <a:off x="6332538" y="60293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33" action="ppaction://hlinksldjump"/>
              </a:rPr>
              <a:t>500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84" name="Picture 183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4484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5" name="Picture 184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5819775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6" name="Text Box 185"/>
          <p:cNvSpPr txBox="1">
            <a:spLocks noChangeArrowheads="1"/>
          </p:cNvSpPr>
          <p:nvPr/>
        </p:nvSpPr>
        <p:spPr bwMode="auto">
          <a:xfrm>
            <a:off x="7856538" y="6029325"/>
            <a:ext cx="1058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  <a:latin typeface="Bookman Old Style" pitchFamily="18" charset="0"/>
                <a:hlinkClick r:id="rId34" action="ppaction://hlinksldjump"/>
              </a:rPr>
              <a:t>500</a:t>
            </a:r>
            <a:endParaRPr lang="en-US" altLang="en-US" sz="2400">
              <a:latin typeface="Bookman Old Style" pitchFamily="18" charset="0"/>
            </a:endParaRPr>
          </a:p>
        </p:txBody>
      </p:sp>
      <p:pic>
        <p:nvPicPr>
          <p:cNvPr id="4187" name="Picture 186" descr="bl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410325"/>
            <a:ext cx="10287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88" name="Picture 187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81915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89" name="Picture 190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475" y="83820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0" name="Picture 193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81915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1" name="Picture 196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81915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2" name="Picture 199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475" y="81915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3" name="Picture 202" descr="scree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819150"/>
            <a:ext cx="1323975" cy="103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4" name="Text Box 205"/>
          <p:cNvSpPr txBox="1">
            <a:spLocks noChangeArrowheads="1"/>
          </p:cNvSpPr>
          <p:nvPr/>
        </p:nvSpPr>
        <p:spPr bwMode="auto">
          <a:xfrm>
            <a:off x="71438" y="941388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Column</a:t>
            </a: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  <a:hlinkClick r:id="" action="ppaction://noaction">
                  <a:snd r:embed="rId35" name="WHOOSH.WAV"/>
                </a:hlinkClick>
              </a:rPr>
              <a:t> A</a:t>
            </a:r>
            <a:endParaRPr lang="en-US" altLang="en-US" sz="160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Science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A.N</a:t>
            </a:r>
          </a:p>
        </p:txBody>
      </p:sp>
      <p:sp>
        <p:nvSpPr>
          <p:cNvPr id="4195" name="Text Box 206"/>
          <p:cNvSpPr txBox="1">
            <a:spLocks noChangeArrowheads="1"/>
          </p:cNvSpPr>
          <p:nvPr/>
        </p:nvSpPr>
        <p:spPr bwMode="auto">
          <a:xfrm>
            <a:off x="1606550" y="976313"/>
            <a:ext cx="1447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Column</a:t>
            </a: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  <a:hlinkClick r:id="" action="ppaction://noaction">
                  <a:snd r:embed="rId35" name="WHOOSH.WAV"/>
                </a:hlinkClick>
              </a:rPr>
              <a:t> B</a:t>
            </a:r>
            <a:endParaRPr lang="en-US" altLang="en-US" sz="160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Movies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M.C</a:t>
            </a:r>
          </a:p>
        </p:txBody>
      </p:sp>
      <p:sp>
        <p:nvSpPr>
          <p:cNvPr id="4196" name="Text Box 207"/>
          <p:cNvSpPr txBox="1">
            <a:spLocks noChangeArrowheads="1"/>
          </p:cNvSpPr>
          <p:nvPr/>
        </p:nvSpPr>
        <p:spPr bwMode="auto">
          <a:xfrm>
            <a:off x="3109913" y="941388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Column</a:t>
            </a: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  <a:hlinkClick r:id="" action="ppaction://noaction">
                  <a:snd r:embed="rId35" name="WHOOSH.WAV"/>
                </a:hlinkClick>
              </a:rPr>
              <a:t> C</a:t>
            </a:r>
            <a:endParaRPr lang="en-US" altLang="en-US" sz="160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History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M.C</a:t>
            </a:r>
          </a:p>
        </p:txBody>
      </p:sp>
      <p:sp>
        <p:nvSpPr>
          <p:cNvPr id="4197" name="Text Box 208"/>
          <p:cNvSpPr txBox="1">
            <a:spLocks noChangeArrowheads="1"/>
          </p:cNvSpPr>
          <p:nvPr/>
        </p:nvSpPr>
        <p:spPr bwMode="auto">
          <a:xfrm>
            <a:off x="4633913" y="922338"/>
            <a:ext cx="1447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Column</a:t>
            </a: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  <a:hlinkClick r:id="" action="ppaction://noaction">
                  <a:snd r:embed="rId35" name="WHOOSH.WAV"/>
                </a:hlinkClick>
              </a:rPr>
              <a:t> D</a:t>
            </a:r>
            <a:endParaRPr lang="en-US" altLang="en-US" sz="160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Fashion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A.N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98" name="Text Box 209"/>
          <p:cNvSpPr txBox="1">
            <a:spLocks noChangeArrowheads="1"/>
          </p:cNvSpPr>
          <p:nvPr/>
        </p:nvSpPr>
        <p:spPr bwMode="auto">
          <a:xfrm>
            <a:off x="6286500" y="838200"/>
            <a:ext cx="1239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Bookman Old Style" pitchFamily="18" charset="0"/>
              </a:rPr>
              <a:t>Column</a:t>
            </a:r>
            <a:r>
              <a:rPr lang="en-US" altLang="en-US" sz="1500">
                <a:solidFill>
                  <a:schemeClr val="bg1"/>
                </a:solidFill>
                <a:latin typeface="Bookman Old Style" pitchFamily="18" charset="0"/>
                <a:hlinkClick r:id="" action="ppaction://noaction">
                  <a:snd r:embed="rId35" name="WHOOSH.WAV"/>
                </a:hlinkClick>
              </a:rPr>
              <a:t> E</a:t>
            </a:r>
            <a:endParaRPr lang="en-US" altLang="en-US" sz="1500">
              <a:solidFill>
                <a:schemeClr val="bg1"/>
              </a:solidFill>
              <a:latin typeface="Bookman Old Style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Bookman Old Style" pitchFamily="18" charset="0"/>
              </a:rPr>
              <a:t>Pop Culture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chemeClr val="bg1"/>
                </a:solidFill>
                <a:latin typeface="Bookman Old Style" pitchFamily="18" charset="0"/>
              </a:rPr>
              <a:t>M.C</a:t>
            </a:r>
          </a:p>
        </p:txBody>
      </p:sp>
      <p:sp>
        <p:nvSpPr>
          <p:cNvPr id="4199" name="Text Box 210"/>
          <p:cNvSpPr txBox="1">
            <a:spLocks noChangeArrowheads="1"/>
          </p:cNvSpPr>
          <p:nvPr/>
        </p:nvSpPr>
        <p:spPr bwMode="auto">
          <a:xfrm>
            <a:off x="7696200" y="922338"/>
            <a:ext cx="1447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Column 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Food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bg1"/>
                </a:solidFill>
                <a:latin typeface="Bookman Old Style" pitchFamily="18" charset="0"/>
              </a:rPr>
              <a:t>A.N</a:t>
            </a:r>
          </a:p>
        </p:txBody>
      </p:sp>
      <p:pic>
        <p:nvPicPr>
          <p:cNvPr id="4200" name="Picture 217" descr="applause">
            <a:hlinkClick r:id="" action="ppaction://noaction">
              <a:snd r:embed="rId36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01613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201" name="Object 219">
            <a:hlinkClick r:id="rId38" action="ppaction://hlinksldjump"/>
          </p:cNvPr>
          <p:cNvGraphicFramePr>
            <a:graphicFrameLocks noChangeAspect="1"/>
          </p:cNvGraphicFramePr>
          <p:nvPr/>
        </p:nvGraphicFramePr>
        <p:xfrm>
          <a:off x="7918450" y="133350"/>
          <a:ext cx="10096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" name="Bitmap Image" r:id="rId39" imgW="1009791" imgH="542857" progId="Paint.Picture">
                  <p:embed/>
                </p:oleObj>
              </mc:Choice>
              <mc:Fallback>
                <p:oleObj name="Bitmap Image" r:id="rId39" imgW="1009791" imgH="542857" progId="Paint.Picture">
                  <p:embed/>
                  <p:pic>
                    <p:nvPicPr>
                      <p:cNvPr id="0" name="Object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450" y="133350"/>
                        <a:ext cx="1009650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38CA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68" name="WordArt 220"/>
          <p:cNvSpPr>
            <a:spLocks noChangeArrowheads="1" noChangeShapeType="1" noTextEdit="1"/>
          </p:cNvSpPr>
          <p:nvPr/>
        </p:nvSpPr>
        <p:spPr bwMode="auto">
          <a:xfrm>
            <a:off x="1365250" y="133350"/>
            <a:ext cx="6019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Normal3" dir="b"/>
            </a:scene3d>
            <a:sp3d extrusionH="887400" prstMaterial="legacyMetal">
              <a:extrusionClr>
                <a:srgbClr val="FFFFFF"/>
              </a:extrusionClr>
            </a:sp3d>
          </a:bodyPr>
          <a:lstStyle/>
          <a:p>
            <a:r>
              <a:rPr lang="en-US" sz="9600" kern="10" spc="-48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AEAEA"/>
                    </a:gs>
                    <a:gs pos="17999">
                      <a:srgbClr val="777777"/>
                    </a:gs>
                    <a:gs pos="31000">
                      <a:srgbClr val="292929"/>
                    </a:gs>
                    <a:gs pos="33000">
                      <a:srgbClr val="B2B2B2"/>
                    </a:gs>
                    <a:gs pos="37000">
                      <a:srgbClr val="FFFFFF"/>
                    </a:gs>
                    <a:gs pos="78999">
                      <a:srgbClr val="5F5F5F"/>
                    </a:gs>
                    <a:gs pos="87000">
                      <a:srgbClr val="5F5F5F"/>
                    </a:gs>
                    <a:gs pos="100000">
                      <a:srgbClr val="CBCBCB"/>
                    </a:gs>
                  </a:gsLst>
                  <a:lin ang="18900000" scaled="1"/>
                </a:gradFill>
                <a:latin typeface="Arial Black"/>
              </a:rPr>
              <a:t>Jeopardy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When were neon colored clothes popular? </a:t>
            </a:r>
            <a:endParaRPr lang="en-US" altLang="en-US" sz="360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-3175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1980’s? </a:t>
            </a:r>
            <a:endParaRPr lang="en-US" altLang="en-US" sz="3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When/where was Gucci founded?</a:t>
            </a:r>
            <a:endParaRPr lang="en-US" altLang="en-US" sz="3600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1921, Florence, Italy?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was the famous model in the 1960’s?</a:t>
            </a:r>
            <a:endParaRPr lang="en-US" altLang="en-US" sz="360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Twiggy?</a:t>
            </a:r>
            <a:endParaRPr lang="en-US" altLang="en-US" sz="36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D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invented “Gifs”?</a:t>
            </a:r>
            <a:endParaRPr lang="en-US" altLang="en-US" sz="360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Steve Wilhite?</a:t>
            </a:r>
            <a:endParaRPr lang="en-US" altLang="en-US" sz="36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What’s Lady Gaga’s real name?</a:t>
            </a:r>
            <a:endParaRPr lang="en-US" altLang="en-US" sz="3600"/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Who is Stefani Joanne Angelina Germanotta?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Why does heat rise?</a:t>
            </a:r>
            <a:endParaRPr lang="en-US" altLang="en-US" sz="360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300</a:t>
            </a:r>
            <a:endParaRPr lang="en-US" altLang="en-US" sz="2400"/>
          </a:p>
        </p:txBody>
      </p:sp>
      <p:sp>
        <p:nvSpPr>
          <p:cNvPr id="51204" name="TextBox 1"/>
          <p:cNvSpPr txBox="1">
            <a:spLocks noChangeArrowheads="1"/>
          </p:cNvSpPr>
          <p:nvPr/>
        </p:nvSpPr>
        <p:spPr bwMode="auto">
          <a:xfrm>
            <a:off x="2209800" y="2644775"/>
            <a:ext cx="4724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Which one of Ariana Grande song is the number one in the country?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Thank u, next?</a:t>
            </a:r>
            <a:endParaRPr lang="en-US" altLang="en-US" sz="360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400</a:t>
            </a:r>
            <a:endParaRPr lang="en-US" altLang="en-US" sz="2400"/>
          </a:p>
        </p:txBody>
      </p:sp>
      <p:sp>
        <p:nvSpPr>
          <p:cNvPr id="53252" name="TextBox 1"/>
          <p:cNvSpPr txBox="1">
            <a:spLocks noChangeArrowheads="1"/>
          </p:cNvSpPr>
          <p:nvPr/>
        </p:nvSpPr>
        <p:spPr bwMode="auto">
          <a:xfrm>
            <a:off x="2476500" y="2644775"/>
            <a:ext cx="4191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What is the video app that has become very popular over the last few months?</a:t>
            </a:r>
            <a:endParaRPr lang="en-US" altLang="en-US" sz="3600"/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400</a:t>
            </a:r>
            <a:endParaRPr lang="en-US" altLang="en-US" sz="2400"/>
          </a:p>
        </p:txBody>
      </p:sp>
      <p:sp>
        <p:nvSpPr>
          <p:cNvPr id="54276" name="TextBox 1"/>
          <p:cNvSpPr txBox="1">
            <a:spLocks noChangeArrowheads="1"/>
          </p:cNvSpPr>
          <p:nvPr/>
        </p:nvSpPr>
        <p:spPr bwMode="auto">
          <a:xfrm>
            <a:off x="2667000" y="2459038"/>
            <a:ext cx="3810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bg1"/>
                </a:solidFill>
              </a:rPr>
              <a:t>What is Tik tok?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What app died on December 16, 2016?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Vine?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8223250" y="6397625"/>
            <a:ext cx="90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the most eaten food in America? </a:t>
            </a:r>
            <a:endParaRPr lang="en-US" altLang="en-US" sz="360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are Chickens?</a:t>
            </a:r>
            <a:endParaRPr lang="en-US" altLang="en-US" sz="3600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6324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chemeClr val="bg1"/>
                </a:solidFill>
              </a:rPr>
              <a:t>True or False: Is McDonalds the most popular fast food restaurant?  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4478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true?</a:t>
            </a:r>
            <a:endParaRPr lang="en-US" altLang="en-US" sz="36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371600" y="2609850"/>
            <a:ext cx="632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when you heat air, it expands? Hot air is less dense then cold air. </a:t>
            </a:r>
            <a:endParaRPr lang="en-US" altLang="en-US" sz="36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205788" y="6400800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100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What’s the most popular Ice Cream flavor? </a:t>
            </a:r>
            <a:endParaRPr lang="en-US" altLang="en-US" sz="360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Chocolate?</a:t>
            </a:r>
            <a:endParaRPr lang="en-US" altLang="en-US" sz="3600"/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400</a:t>
            </a:r>
            <a:endParaRPr lang="en-US" altLang="en-US" sz="2400"/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638300" y="2644775"/>
            <a:ext cx="5867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chemeClr val="bg1"/>
                </a:solidFill>
              </a:rPr>
              <a:t>Where did Hawaiian Pizza originate from?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Canada?</a:t>
            </a:r>
            <a:endParaRPr lang="en-US" altLang="en-US" sz="360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400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1371600" y="2514600"/>
            <a:ext cx="6324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Where did croissants originate from?</a:t>
            </a:r>
            <a:endParaRPr lang="en-US" altLang="en-US" sz="3600"/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371600" y="25146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Austria?</a:t>
            </a:r>
            <a:endParaRPr lang="en-US" altLang="en-US" sz="3600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8231188" y="6397625"/>
            <a:ext cx="887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F 500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1371600" y="1981200"/>
            <a:ext cx="71628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The Final Jeopardy Category is: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i="1">
                <a:solidFill>
                  <a:schemeClr val="bg1"/>
                </a:solidFill>
              </a:rPr>
              <a:t>United States Presidents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Please record your wager.</a:t>
            </a:r>
            <a:endParaRPr lang="en-US" altLang="en-US" sz="3600"/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822950" y="6397625"/>
            <a:ext cx="314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Click on screen to begin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371600" y="2955925"/>
            <a:ext cx="7162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the 27</a:t>
            </a:r>
            <a:r>
              <a:rPr lang="en-US" altLang="en-US" sz="4000" baseline="30000">
                <a:solidFill>
                  <a:schemeClr val="bg1"/>
                </a:solidFill>
              </a:rPr>
              <a:t>th</a:t>
            </a:r>
            <a:r>
              <a:rPr lang="en-US" altLang="en-US" sz="4000">
                <a:solidFill>
                  <a:schemeClr val="bg1"/>
                </a:solidFill>
              </a:rPr>
              <a:t> President of the United States? </a:t>
            </a:r>
            <a:endParaRPr lang="en-US" altLang="en-US" sz="36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Click on screen to continue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371600" y="2955925"/>
            <a:ext cx="716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Who is William Howard Taft?</a:t>
            </a:r>
            <a:endParaRPr lang="en-US" altLang="en-US" sz="360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5638800" y="6397625"/>
            <a:ext cx="351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Click on screen to continue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ard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990600" y="1844675"/>
            <a:ext cx="71628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itchFamily="18" charset="0"/>
              </a:rPr>
              <a:t>Thank You for Playing Jeopardy!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itchFamily="18" charset="0"/>
              </a:rPr>
              <a:t>With your hosts…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  <a:latin typeface="Bookman Old Style" pitchFamily="18" charset="0"/>
              </a:rPr>
              <a:t>Abby and Maggie!</a:t>
            </a:r>
            <a:endParaRPr lang="en-US" altLang="en-US" sz="3600">
              <a:latin typeface="Bookman Old Style" pitchFamily="18" charset="0"/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609850" y="6400800"/>
            <a:ext cx="4441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Game Designed By C. Harr-MAIT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Define revolution</a:t>
            </a:r>
            <a:endParaRPr lang="en-US" altLang="en-US" sz="360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is, the movement of one object around a center or another object?</a:t>
            </a:r>
            <a:endParaRPr lang="en-US" altLang="en-US" sz="3600">
              <a:solidFill>
                <a:schemeClr val="bg1"/>
              </a:solidFill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200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371600" y="26670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What is the Coriolis Effect?</a:t>
            </a:r>
            <a:endParaRPr lang="en-US" altLang="en-US" sz="36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05788" y="6397625"/>
            <a:ext cx="938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A 300</a:t>
            </a:r>
            <a:endParaRPr lang="en-US" altLang="en-US" sz="24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TopLeft"/>
          <a:lightRig rig="legacyNormal3" dir="r"/>
        </a:scene3d>
        <a:sp3d extrusionH="201600" prstMaterial="legacyMetal">
          <a:bevelT w="13500" h="13500" prst="angle"/>
          <a:bevelB w="13500" h="13500" prst="angle"/>
          <a:extrusionClr>
            <a:srgbClr val="FFFFFF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1021</TotalTime>
  <Words>715</Words>
  <Application>Microsoft Office PowerPoint</Application>
  <PresentationFormat>On-screen Show (4:3)</PresentationFormat>
  <Paragraphs>199</Paragraphs>
  <Slides>69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Times New Roman</vt:lpstr>
      <vt:lpstr>Arial</vt:lpstr>
      <vt:lpstr>Bookman Old Style</vt:lpstr>
      <vt:lpstr>Arial Black</vt:lpstr>
      <vt:lpstr>Blank Presentation</vt:lpstr>
      <vt:lpstr>Bitmap Image</vt:lpstr>
      <vt:lpstr>PowerPoint Presentation</vt:lpstr>
      <vt:lpstr>THIS </vt:lpstr>
      <vt:lpstr> With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Cary Harr;ABBY &amp; MAGGY</dc:creator>
  <cp:lastModifiedBy>Snow.Katherine</cp:lastModifiedBy>
  <cp:revision>68</cp:revision>
  <dcterms:created xsi:type="dcterms:W3CDTF">1999-11-03T20:59:30Z</dcterms:created>
  <dcterms:modified xsi:type="dcterms:W3CDTF">2020-02-14T16:39:02Z</dcterms:modified>
</cp:coreProperties>
</file>