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4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6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9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7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2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8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9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C69F-142E-4DFF-9B8F-BC59B5855529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90FDF-60EE-467E-BCFF-9A57F25E6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8686800" y="3600450"/>
            <a:ext cx="304800" cy="2095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248400"/>
            <a:ext cx="6400800" cy="381000"/>
          </a:xfrm>
        </p:spPr>
        <p:txBody>
          <a:bodyPr>
            <a:normAutofit fontScale="92500"/>
          </a:bodyPr>
          <a:lstStyle/>
          <a:p>
            <a:r>
              <a:rPr lang="en-US" sz="1200" dirty="0" smtClean="0"/>
              <a:t>http://coloringpagecentral.com/wp-content/uploads/2018/10/Pusheen-Coloring-Page-11-464x600.jpg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9144000" cy="4457221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6200" y="76200"/>
            <a:ext cx="1066800" cy="628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9144000" cy="445722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4023" y="704503"/>
            <a:ext cx="1066800" cy="62830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Pusheen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4023" y="1362248"/>
            <a:ext cx="1066800" cy="62830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9144000" cy="4457221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74023" y="1990551"/>
            <a:ext cx="1066800" cy="62830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bun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6" y="1676399"/>
            <a:ext cx="9144000" cy="4457221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74023" y="2642803"/>
            <a:ext cx="1066800" cy="62830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Bottom bun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6" y="1676398"/>
            <a:ext cx="9144000" cy="4457221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74023" y="3276707"/>
            <a:ext cx="1066800" cy="6283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Burger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9144000" cy="4457221"/>
          </a:xfrm>
          <a:prstGeom prst="rect">
            <a:avLst/>
          </a:prstGeom>
        </p:spPr>
      </p:pic>
      <p:sp>
        <p:nvSpPr>
          <p:cNvPr id="17" name="Rounded Rectangle 16"/>
          <p:cNvSpPr/>
          <p:nvPr/>
        </p:nvSpPr>
        <p:spPr>
          <a:xfrm>
            <a:off x="67492" y="3905010"/>
            <a:ext cx="1066800" cy="6283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Cheese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6" y="1676397"/>
            <a:ext cx="9144000" cy="4457221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67492" y="4533313"/>
            <a:ext cx="1066800" cy="62830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Lettuce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396"/>
            <a:ext cx="9144000" cy="4457221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74023" y="5161616"/>
            <a:ext cx="1066800" cy="62830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Seeds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6" y="1676395"/>
            <a:ext cx="9144000" cy="4457221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7492" y="5789919"/>
            <a:ext cx="1066800" cy="62830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Tomatoe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8577"/>
            <a:ext cx="9144000" cy="44572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8577"/>
            <a:ext cx="9144000" cy="445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166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</vt:lpstr>
    </vt:vector>
  </TitlesOfParts>
  <Company>Whitman-Hanson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</dc:title>
  <dc:creator>Smith.Lauren</dc:creator>
  <cp:lastModifiedBy>Smith.Lauren</cp:lastModifiedBy>
  <cp:revision>4</cp:revision>
  <dcterms:created xsi:type="dcterms:W3CDTF">2020-01-05T17:35:31Z</dcterms:created>
  <dcterms:modified xsi:type="dcterms:W3CDTF">2020-01-05T18:15:12Z</dcterms:modified>
</cp:coreProperties>
</file>