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86" autoAdjust="0"/>
  </p:normalViewPr>
  <p:slideViewPr>
    <p:cSldViewPr>
      <p:cViewPr varScale="1">
        <p:scale>
          <a:sx n="78" d="100"/>
          <a:sy n="78" d="100"/>
        </p:scale>
        <p:origin x="-11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7.xml"/><Relationship Id="rId1" Type="http://schemas.openxmlformats.org/officeDocument/2006/relationships/slide" Target="../slides/slide3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4" Type="http://schemas.openxmlformats.org/officeDocument/2006/relationships/slide" Target="../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318390-D931-4E76-89EF-ED5D21A5DC1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F4B3527-FF96-448A-85E7-1322236D2D39}">
      <dgm:prSet phldrT="[Text]" custT="1"/>
      <dgm:spPr/>
      <dgm:t>
        <a:bodyPr/>
        <a:lstStyle/>
        <a:p>
          <a:r>
            <a:rPr lang="en-US" sz="1600" dirty="0" smtClean="0">
              <a:solidFill>
                <a:srgbClr val="FF0000"/>
              </a:solidFill>
              <a:hlinkClick xmlns:r="http://schemas.openxmlformats.org/officeDocument/2006/relationships" r:id="rId1" action="ppaction://hlinksldjump"/>
            </a:rPr>
            <a:t>Home</a:t>
          </a:r>
          <a:endParaRPr lang="en-US" sz="1600" dirty="0">
            <a:solidFill>
              <a:srgbClr val="FF0000"/>
            </a:solidFill>
          </a:endParaRPr>
        </a:p>
      </dgm:t>
    </dgm:pt>
    <dgm:pt modelId="{12742846-C0D8-48B9-8061-9F6859AEDC6D}" type="parTrans" cxnId="{CD10C24D-5AEC-4140-8E93-A7A53E7B43C5}">
      <dgm:prSet/>
      <dgm:spPr/>
      <dgm:t>
        <a:bodyPr/>
        <a:lstStyle/>
        <a:p>
          <a:endParaRPr lang="en-US"/>
        </a:p>
      </dgm:t>
    </dgm:pt>
    <dgm:pt modelId="{905BA99C-B689-4040-AF77-21BE015D49DA}" type="sibTrans" cxnId="{CD10C24D-5AEC-4140-8E93-A7A53E7B43C5}">
      <dgm:prSet/>
      <dgm:spPr/>
      <dgm:t>
        <a:bodyPr/>
        <a:lstStyle/>
        <a:p>
          <a:endParaRPr lang="en-US"/>
        </a:p>
      </dgm:t>
    </dgm:pt>
    <dgm:pt modelId="{9DB2DC69-A6DC-4535-ACBE-4766C71F1F30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hlinkClick xmlns:r="http://schemas.openxmlformats.org/officeDocument/2006/relationships" r:id="rId2" action="ppaction://hlinksldjump"/>
            </a:rPr>
            <a:t>Where Found</a:t>
          </a:r>
          <a:endParaRPr lang="en-US" sz="1600" dirty="0">
            <a:solidFill>
              <a:schemeClr val="tx1"/>
            </a:solidFill>
          </a:endParaRPr>
        </a:p>
      </dgm:t>
    </dgm:pt>
    <dgm:pt modelId="{E8BCB98C-6448-4A4B-BC32-AD414D4F7323}" type="parTrans" cxnId="{08702711-7978-421E-A53E-37B7390F0A4D}">
      <dgm:prSet/>
      <dgm:spPr/>
      <dgm:t>
        <a:bodyPr/>
        <a:lstStyle/>
        <a:p>
          <a:endParaRPr lang="en-US"/>
        </a:p>
      </dgm:t>
    </dgm:pt>
    <dgm:pt modelId="{C4725F07-0D75-49FD-A3AA-4809B52F5A7D}" type="sibTrans" cxnId="{08702711-7978-421E-A53E-37B7390F0A4D}">
      <dgm:prSet/>
      <dgm:spPr/>
      <dgm:t>
        <a:bodyPr/>
        <a:lstStyle/>
        <a:p>
          <a:endParaRPr lang="en-US"/>
        </a:p>
      </dgm:t>
    </dgm:pt>
    <dgm:pt modelId="{F2151DE3-65F8-4A39-B4EB-2525C78C13B5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hlinkClick xmlns:r="http://schemas.openxmlformats.org/officeDocument/2006/relationships" r:id="rId3" action="ppaction://hlinksldjump"/>
            </a:rPr>
            <a:t>Uses</a:t>
          </a:r>
          <a:endParaRPr lang="en-US" sz="1600" dirty="0">
            <a:solidFill>
              <a:schemeClr val="tx1"/>
            </a:solidFill>
          </a:endParaRPr>
        </a:p>
      </dgm:t>
    </dgm:pt>
    <dgm:pt modelId="{DEEF7E3F-150F-4397-8BFF-09D41FFCC577}" type="parTrans" cxnId="{25CD0AA4-19D3-40A9-82F1-27FF236D4CCD}">
      <dgm:prSet/>
      <dgm:spPr/>
      <dgm:t>
        <a:bodyPr/>
        <a:lstStyle/>
        <a:p>
          <a:endParaRPr lang="en-US"/>
        </a:p>
      </dgm:t>
    </dgm:pt>
    <dgm:pt modelId="{7D312050-76B4-4062-8D29-17978256504E}" type="sibTrans" cxnId="{25CD0AA4-19D3-40A9-82F1-27FF236D4CCD}">
      <dgm:prSet/>
      <dgm:spPr/>
      <dgm:t>
        <a:bodyPr/>
        <a:lstStyle/>
        <a:p>
          <a:endParaRPr lang="en-US"/>
        </a:p>
      </dgm:t>
    </dgm:pt>
    <dgm:pt modelId="{E21204E8-D2B2-442D-B00E-F188FA8057D0}">
      <dgm:prSet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hlinkClick xmlns:r="http://schemas.openxmlformats.org/officeDocument/2006/relationships" r:id="rId4" action="ppaction://hlinksldjump"/>
            </a:rPr>
            <a:t>Location &amp; Neighbors</a:t>
          </a:r>
          <a:endParaRPr lang="en-US" sz="1600" dirty="0">
            <a:solidFill>
              <a:schemeClr val="tx1"/>
            </a:solidFill>
          </a:endParaRPr>
        </a:p>
      </dgm:t>
    </dgm:pt>
    <dgm:pt modelId="{5A23BFF4-6810-482D-95A8-809134524374}" type="parTrans" cxnId="{1FEDB935-8AE8-43E0-8A1C-34391FDA54E7}">
      <dgm:prSet/>
      <dgm:spPr/>
      <dgm:t>
        <a:bodyPr/>
        <a:lstStyle/>
        <a:p>
          <a:endParaRPr lang="en-US"/>
        </a:p>
      </dgm:t>
    </dgm:pt>
    <dgm:pt modelId="{66BEC62E-060A-441A-89C6-A1A87E351D0F}" type="sibTrans" cxnId="{1FEDB935-8AE8-43E0-8A1C-34391FDA54E7}">
      <dgm:prSet/>
      <dgm:spPr/>
      <dgm:t>
        <a:bodyPr/>
        <a:lstStyle/>
        <a:p>
          <a:endParaRPr lang="en-US"/>
        </a:p>
      </dgm:t>
    </dgm:pt>
    <dgm:pt modelId="{C58BE8A7-4199-4AC5-9CDF-900B504A4ED2}">
      <dgm:prSet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hlinkClick xmlns:r="http://schemas.openxmlformats.org/officeDocument/2006/relationships" r:id="rId5" action="ppaction://hlinksldjump"/>
            </a:rPr>
            <a:t>Drawings</a:t>
          </a:r>
          <a:endParaRPr lang="en-US" sz="1600" dirty="0">
            <a:solidFill>
              <a:schemeClr val="tx1"/>
            </a:solidFill>
          </a:endParaRPr>
        </a:p>
      </dgm:t>
    </dgm:pt>
    <dgm:pt modelId="{229A89F5-94CD-4FB5-8331-FF9C951AFCB9}" type="parTrans" cxnId="{B3872B79-BC7A-4C25-B8CB-D9075B52CB28}">
      <dgm:prSet/>
      <dgm:spPr/>
      <dgm:t>
        <a:bodyPr/>
        <a:lstStyle/>
        <a:p>
          <a:endParaRPr lang="en-US"/>
        </a:p>
      </dgm:t>
    </dgm:pt>
    <dgm:pt modelId="{8F7C5A58-5D3A-48FE-802B-9A0E74024A53}" type="sibTrans" cxnId="{B3872B79-BC7A-4C25-B8CB-D9075B52CB28}">
      <dgm:prSet/>
      <dgm:spPr/>
      <dgm:t>
        <a:bodyPr/>
        <a:lstStyle/>
        <a:p>
          <a:endParaRPr lang="en-US"/>
        </a:p>
      </dgm:t>
    </dgm:pt>
    <dgm:pt modelId="{A4539197-24BF-4A09-9C8B-CB25F65D7CD3}">
      <dgm:prSet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hlinkClick xmlns:r="http://schemas.openxmlformats.org/officeDocument/2006/relationships" r:id="rId6" action="ppaction://hlinksldjump"/>
            </a:rPr>
            <a:t>Characteristics</a:t>
          </a:r>
          <a:endParaRPr lang="en-US" sz="1400" dirty="0">
            <a:solidFill>
              <a:schemeClr val="tx1"/>
            </a:solidFill>
          </a:endParaRPr>
        </a:p>
      </dgm:t>
    </dgm:pt>
    <dgm:pt modelId="{857D2487-A5A3-4A76-9DDB-3A74439F593A}" type="parTrans" cxnId="{8CF9D307-30B8-4A30-B5B4-90B068BFD1BE}">
      <dgm:prSet/>
      <dgm:spPr/>
      <dgm:t>
        <a:bodyPr/>
        <a:lstStyle/>
        <a:p>
          <a:endParaRPr lang="en-US"/>
        </a:p>
      </dgm:t>
    </dgm:pt>
    <dgm:pt modelId="{C6A7E96D-5BF2-42FD-9914-0CB95F09142D}" type="sibTrans" cxnId="{8CF9D307-30B8-4A30-B5B4-90B068BFD1BE}">
      <dgm:prSet/>
      <dgm:spPr/>
      <dgm:t>
        <a:bodyPr/>
        <a:lstStyle/>
        <a:p>
          <a:endParaRPr lang="en-US"/>
        </a:p>
      </dgm:t>
    </dgm:pt>
    <dgm:pt modelId="{EA3FEBAA-71F7-47A8-B77B-F8AF1A132F95}" type="pres">
      <dgm:prSet presAssocID="{87318390-D931-4E76-89EF-ED5D21A5DC1D}" presName="Name0" presStyleCnt="0">
        <dgm:presLayoutVars>
          <dgm:dir/>
          <dgm:resizeHandles val="exact"/>
        </dgm:presLayoutVars>
      </dgm:prSet>
      <dgm:spPr/>
    </dgm:pt>
    <dgm:pt modelId="{C1F7A5C4-02B8-4F29-9B36-CDE3C2F88E49}" type="pres">
      <dgm:prSet presAssocID="{DF4B3527-FF96-448A-85E7-1322236D2D39}" presName="node" presStyleLbl="node1" presStyleIdx="0" presStyleCnt="6" custScaleX="212417" custScaleY="227214" custLinFactX="200000" custLinFactY="-100000" custLinFactNeighborX="241226" custLinFactNeighborY="-1503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2EBD84-E3C4-464E-AAC8-0298F72C9902}" type="pres">
      <dgm:prSet presAssocID="{905BA99C-B689-4040-AF77-21BE015D49DA}" presName="sibTrans" presStyleLbl="sibTrans2D1" presStyleIdx="0" presStyleCnt="5"/>
      <dgm:spPr/>
      <dgm:t>
        <a:bodyPr/>
        <a:lstStyle/>
        <a:p>
          <a:endParaRPr lang="en-US"/>
        </a:p>
      </dgm:t>
    </dgm:pt>
    <dgm:pt modelId="{E6DAF3F2-3A6E-4422-AE82-685716E8917E}" type="pres">
      <dgm:prSet presAssocID="{905BA99C-B689-4040-AF77-21BE015D49DA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E924EC6F-7400-45D9-8DB9-96AA8D9103D2}" type="pres">
      <dgm:prSet presAssocID="{E21204E8-D2B2-442D-B00E-F188FA8057D0}" presName="node" presStyleLbl="node1" presStyleIdx="1" presStyleCnt="6" custScaleX="212417" custScaleY="227214" custLinFactX="259300" custLinFactY="-100000" custLinFactNeighborX="300000" custLinFactNeighborY="-1503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06066-1EE2-4DF7-A757-E9A7EACA0D13}" type="pres">
      <dgm:prSet presAssocID="{66BEC62E-060A-441A-89C6-A1A87E351D0F}" presName="sibTrans" presStyleLbl="sibTrans2D1" presStyleIdx="1" presStyleCnt="5"/>
      <dgm:spPr/>
      <dgm:t>
        <a:bodyPr/>
        <a:lstStyle/>
        <a:p>
          <a:endParaRPr lang="en-US"/>
        </a:p>
      </dgm:t>
    </dgm:pt>
    <dgm:pt modelId="{CA596622-6B82-4DB4-94E4-AC8B4EE595D4}" type="pres">
      <dgm:prSet presAssocID="{66BEC62E-060A-441A-89C6-A1A87E351D0F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6B979066-31C6-412C-AFD5-1D845B1212BB}" type="pres">
      <dgm:prSet presAssocID="{C58BE8A7-4199-4AC5-9CDF-900B504A4ED2}" presName="node" presStyleLbl="node1" presStyleIdx="2" presStyleCnt="6" custScaleX="212417" custScaleY="227214" custLinFactX="314525" custLinFactY="-100000" custLinFactNeighborX="400000" custLinFactNeighborY="-1503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17B67D-C315-4168-BEC0-6F7C07AEEED5}" type="pres">
      <dgm:prSet presAssocID="{8F7C5A58-5D3A-48FE-802B-9A0E74024A53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D1ACB60-333E-4F17-9F1A-9665814671A1}" type="pres">
      <dgm:prSet presAssocID="{8F7C5A58-5D3A-48FE-802B-9A0E74024A53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78A9FE0D-48C4-46AA-BB26-C39CEE212A79}" type="pres">
      <dgm:prSet presAssocID="{A4539197-24BF-4A09-9C8B-CB25F65D7CD3}" presName="node" presStyleLbl="node1" presStyleIdx="3" presStyleCnt="6" custScaleX="212417" custScaleY="227214" custLinFactX="-300760" custLinFactY="100000" custLinFactNeighborX="-400000" custLinFactNeighborY="1061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ED9B56-51A8-4637-A6F1-D84C9ACFEDB8}" type="pres">
      <dgm:prSet presAssocID="{C6A7E96D-5BF2-42FD-9914-0CB95F09142D}" presName="sibTrans" presStyleLbl="sibTrans2D1" presStyleIdx="3" presStyleCnt="5"/>
      <dgm:spPr/>
      <dgm:t>
        <a:bodyPr/>
        <a:lstStyle/>
        <a:p>
          <a:endParaRPr lang="en-US"/>
        </a:p>
      </dgm:t>
    </dgm:pt>
    <dgm:pt modelId="{CC2A58E5-512A-4B95-88A0-AAC108D85E18}" type="pres">
      <dgm:prSet presAssocID="{C6A7E96D-5BF2-42FD-9914-0CB95F09142D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63C5AE5C-6F3A-4EB3-974F-F090FB78DFEA}" type="pres">
      <dgm:prSet presAssocID="{9DB2DC69-A6DC-4535-ACBE-4766C71F1F30}" presName="node" presStyleLbl="node1" presStyleIdx="4" presStyleCnt="6" custScaleX="212417" custScaleY="227214" custLinFactX="-246521" custLinFactY="100000" custLinFactNeighborX="-300000" custLinFactNeighborY="1097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834DD-C807-4F25-91DE-79830AEA1488}" type="pres">
      <dgm:prSet presAssocID="{C4725F07-0D75-49FD-A3AA-4809B52F5A7D}" presName="sibTrans" presStyleLbl="sibTrans2D1" presStyleIdx="4" presStyleCnt="5"/>
      <dgm:spPr/>
      <dgm:t>
        <a:bodyPr/>
        <a:lstStyle/>
        <a:p>
          <a:endParaRPr lang="en-US"/>
        </a:p>
      </dgm:t>
    </dgm:pt>
    <dgm:pt modelId="{E5C779C9-FB1A-4A93-889D-E750408D3002}" type="pres">
      <dgm:prSet presAssocID="{C4725F07-0D75-49FD-A3AA-4809B52F5A7D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6B74DF7E-D8BD-4C1C-B7CF-5F3D74C49CCA}" type="pres">
      <dgm:prSet presAssocID="{F2151DE3-65F8-4A39-B4EB-2525C78C13B5}" presName="node" presStyleLbl="node1" presStyleIdx="5" presStyleCnt="6" custScaleX="212417" custScaleY="227214" custLinFactX="-200000" custLinFactY="100000" custLinFactNeighborX="-206815" custLinFactNeighborY="1061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6CE978-177E-441E-BF70-CFD15C2E957A}" type="presOf" srcId="{C4725F07-0D75-49FD-A3AA-4809B52F5A7D}" destId="{E5C779C9-FB1A-4A93-889D-E750408D3002}" srcOrd="1" destOrd="0" presId="urn:microsoft.com/office/officeart/2005/8/layout/process1"/>
    <dgm:cxn modelId="{08702711-7978-421E-A53E-37B7390F0A4D}" srcId="{87318390-D931-4E76-89EF-ED5D21A5DC1D}" destId="{9DB2DC69-A6DC-4535-ACBE-4766C71F1F30}" srcOrd="4" destOrd="0" parTransId="{E8BCB98C-6448-4A4B-BC32-AD414D4F7323}" sibTransId="{C4725F07-0D75-49FD-A3AA-4809B52F5A7D}"/>
    <dgm:cxn modelId="{1FEDB935-8AE8-43E0-8A1C-34391FDA54E7}" srcId="{87318390-D931-4E76-89EF-ED5D21A5DC1D}" destId="{E21204E8-D2B2-442D-B00E-F188FA8057D0}" srcOrd="1" destOrd="0" parTransId="{5A23BFF4-6810-482D-95A8-809134524374}" sibTransId="{66BEC62E-060A-441A-89C6-A1A87E351D0F}"/>
    <dgm:cxn modelId="{501C948E-BBA0-411F-B066-E7C12702AE73}" type="presOf" srcId="{C6A7E96D-5BF2-42FD-9914-0CB95F09142D}" destId="{CC2A58E5-512A-4B95-88A0-AAC108D85E18}" srcOrd="1" destOrd="0" presId="urn:microsoft.com/office/officeart/2005/8/layout/process1"/>
    <dgm:cxn modelId="{FA11833F-EF05-4D8D-B9CB-96E5A3858F22}" type="presOf" srcId="{66BEC62E-060A-441A-89C6-A1A87E351D0F}" destId="{CA596622-6B82-4DB4-94E4-AC8B4EE595D4}" srcOrd="1" destOrd="0" presId="urn:microsoft.com/office/officeart/2005/8/layout/process1"/>
    <dgm:cxn modelId="{F262F30F-CC62-4CF1-B4AB-108D026123A9}" type="presOf" srcId="{905BA99C-B689-4040-AF77-21BE015D49DA}" destId="{E6DAF3F2-3A6E-4422-AE82-685716E8917E}" srcOrd="1" destOrd="0" presId="urn:microsoft.com/office/officeart/2005/8/layout/process1"/>
    <dgm:cxn modelId="{25CD0AA4-19D3-40A9-82F1-27FF236D4CCD}" srcId="{87318390-D931-4E76-89EF-ED5D21A5DC1D}" destId="{F2151DE3-65F8-4A39-B4EB-2525C78C13B5}" srcOrd="5" destOrd="0" parTransId="{DEEF7E3F-150F-4397-8BFF-09D41FFCC577}" sibTransId="{7D312050-76B4-4062-8D29-17978256504E}"/>
    <dgm:cxn modelId="{1110DCB1-86CB-4CA7-8CAC-0F181743A08F}" type="presOf" srcId="{87318390-D931-4E76-89EF-ED5D21A5DC1D}" destId="{EA3FEBAA-71F7-47A8-B77B-F8AF1A132F95}" srcOrd="0" destOrd="0" presId="urn:microsoft.com/office/officeart/2005/8/layout/process1"/>
    <dgm:cxn modelId="{C50B0ACF-4B51-4933-A5B8-043302CC003D}" type="presOf" srcId="{66BEC62E-060A-441A-89C6-A1A87E351D0F}" destId="{53A06066-1EE2-4DF7-A757-E9A7EACA0D13}" srcOrd="0" destOrd="0" presId="urn:microsoft.com/office/officeart/2005/8/layout/process1"/>
    <dgm:cxn modelId="{47F22CFD-3C33-4413-9D6C-7502F4E01480}" type="presOf" srcId="{C4725F07-0D75-49FD-A3AA-4809B52F5A7D}" destId="{317834DD-C807-4F25-91DE-79830AEA1488}" srcOrd="0" destOrd="0" presId="urn:microsoft.com/office/officeart/2005/8/layout/process1"/>
    <dgm:cxn modelId="{DDB829A8-4D91-4359-A86F-53A91F650342}" type="presOf" srcId="{C58BE8A7-4199-4AC5-9CDF-900B504A4ED2}" destId="{6B979066-31C6-412C-AFD5-1D845B1212BB}" srcOrd="0" destOrd="0" presId="urn:microsoft.com/office/officeart/2005/8/layout/process1"/>
    <dgm:cxn modelId="{B38A7CF2-E71F-4ED5-9733-2E8DD42C6AE3}" type="presOf" srcId="{905BA99C-B689-4040-AF77-21BE015D49DA}" destId="{892EBD84-E3C4-464E-AAC8-0298F72C9902}" srcOrd="0" destOrd="0" presId="urn:microsoft.com/office/officeart/2005/8/layout/process1"/>
    <dgm:cxn modelId="{C1D3061A-3546-4740-A25E-B63C026DD8DE}" type="presOf" srcId="{E21204E8-D2B2-442D-B00E-F188FA8057D0}" destId="{E924EC6F-7400-45D9-8DB9-96AA8D9103D2}" srcOrd="0" destOrd="0" presId="urn:microsoft.com/office/officeart/2005/8/layout/process1"/>
    <dgm:cxn modelId="{3667B993-F776-45D8-A40D-F7D0C61C3482}" type="presOf" srcId="{C6A7E96D-5BF2-42FD-9914-0CB95F09142D}" destId="{21ED9B56-51A8-4637-A6F1-D84C9ACFEDB8}" srcOrd="0" destOrd="0" presId="urn:microsoft.com/office/officeart/2005/8/layout/process1"/>
    <dgm:cxn modelId="{3A71DFAC-AE8B-4442-ACBD-6F28F1C4EAF8}" type="presOf" srcId="{F2151DE3-65F8-4A39-B4EB-2525C78C13B5}" destId="{6B74DF7E-D8BD-4C1C-B7CF-5F3D74C49CCA}" srcOrd="0" destOrd="0" presId="urn:microsoft.com/office/officeart/2005/8/layout/process1"/>
    <dgm:cxn modelId="{B3872B79-BC7A-4C25-B8CB-D9075B52CB28}" srcId="{87318390-D931-4E76-89EF-ED5D21A5DC1D}" destId="{C58BE8A7-4199-4AC5-9CDF-900B504A4ED2}" srcOrd="2" destOrd="0" parTransId="{229A89F5-94CD-4FB5-8331-FF9C951AFCB9}" sibTransId="{8F7C5A58-5D3A-48FE-802B-9A0E74024A53}"/>
    <dgm:cxn modelId="{C69D7491-ED26-4F96-9D18-28420D090A6C}" type="presOf" srcId="{A4539197-24BF-4A09-9C8B-CB25F65D7CD3}" destId="{78A9FE0D-48C4-46AA-BB26-C39CEE212A79}" srcOrd="0" destOrd="0" presId="urn:microsoft.com/office/officeart/2005/8/layout/process1"/>
    <dgm:cxn modelId="{9780704E-5DF8-423B-AB32-27119F3908D7}" type="presOf" srcId="{8F7C5A58-5D3A-48FE-802B-9A0E74024A53}" destId="{CD1ACB60-333E-4F17-9F1A-9665814671A1}" srcOrd="1" destOrd="0" presId="urn:microsoft.com/office/officeart/2005/8/layout/process1"/>
    <dgm:cxn modelId="{6429E0BA-DBC2-4195-9568-2C3797F105A1}" type="presOf" srcId="{8F7C5A58-5D3A-48FE-802B-9A0E74024A53}" destId="{E617B67D-C315-4168-BEC0-6F7C07AEEED5}" srcOrd="0" destOrd="0" presId="urn:microsoft.com/office/officeart/2005/8/layout/process1"/>
    <dgm:cxn modelId="{CD10C24D-5AEC-4140-8E93-A7A53E7B43C5}" srcId="{87318390-D931-4E76-89EF-ED5D21A5DC1D}" destId="{DF4B3527-FF96-448A-85E7-1322236D2D39}" srcOrd="0" destOrd="0" parTransId="{12742846-C0D8-48B9-8061-9F6859AEDC6D}" sibTransId="{905BA99C-B689-4040-AF77-21BE015D49DA}"/>
    <dgm:cxn modelId="{8CF9D307-30B8-4A30-B5B4-90B068BFD1BE}" srcId="{87318390-D931-4E76-89EF-ED5D21A5DC1D}" destId="{A4539197-24BF-4A09-9C8B-CB25F65D7CD3}" srcOrd="3" destOrd="0" parTransId="{857D2487-A5A3-4A76-9DDB-3A74439F593A}" sibTransId="{C6A7E96D-5BF2-42FD-9914-0CB95F09142D}"/>
    <dgm:cxn modelId="{F98A637A-7A85-49C2-9968-2C436E4BC7A5}" type="presOf" srcId="{DF4B3527-FF96-448A-85E7-1322236D2D39}" destId="{C1F7A5C4-02B8-4F29-9B36-CDE3C2F88E49}" srcOrd="0" destOrd="0" presId="urn:microsoft.com/office/officeart/2005/8/layout/process1"/>
    <dgm:cxn modelId="{8412C2CB-382D-4493-8289-45000EF0D71A}" type="presOf" srcId="{9DB2DC69-A6DC-4535-ACBE-4766C71F1F30}" destId="{63C5AE5C-6F3A-4EB3-974F-F090FB78DFEA}" srcOrd="0" destOrd="0" presId="urn:microsoft.com/office/officeart/2005/8/layout/process1"/>
    <dgm:cxn modelId="{048816EE-F2D1-420E-B686-7077AF6C444D}" type="presParOf" srcId="{EA3FEBAA-71F7-47A8-B77B-F8AF1A132F95}" destId="{C1F7A5C4-02B8-4F29-9B36-CDE3C2F88E49}" srcOrd="0" destOrd="0" presId="urn:microsoft.com/office/officeart/2005/8/layout/process1"/>
    <dgm:cxn modelId="{A1BD7A54-2751-4A63-9BDC-FC456586C374}" type="presParOf" srcId="{EA3FEBAA-71F7-47A8-B77B-F8AF1A132F95}" destId="{892EBD84-E3C4-464E-AAC8-0298F72C9902}" srcOrd="1" destOrd="0" presId="urn:microsoft.com/office/officeart/2005/8/layout/process1"/>
    <dgm:cxn modelId="{E4207F98-C8BD-45F6-A93D-AE8921356C4D}" type="presParOf" srcId="{892EBD84-E3C4-464E-AAC8-0298F72C9902}" destId="{E6DAF3F2-3A6E-4422-AE82-685716E8917E}" srcOrd="0" destOrd="0" presId="urn:microsoft.com/office/officeart/2005/8/layout/process1"/>
    <dgm:cxn modelId="{F04A196D-76CC-4D5E-BBA5-62342AA0442C}" type="presParOf" srcId="{EA3FEBAA-71F7-47A8-B77B-F8AF1A132F95}" destId="{E924EC6F-7400-45D9-8DB9-96AA8D9103D2}" srcOrd="2" destOrd="0" presId="urn:microsoft.com/office/officeart/2005/8/layout/process1"/>
    <dgm:cxn modelId="{7F7E3C26-D24B-42A7-995D-47710BEBF1AA}" type="presParOf" srcId="{EA3FEBAA-71F7-47A8-B77B-F8AF1A132F95}" destId="{53A06066-1EE2-4DF7-A757-E9A7EACA0D13}" srcOrd="3" destOrd="0" presId="urn:microsoft.com/office/officeart/2005/8/layout/process1"/>
    <dgm:cxn modelId="{C9E3A4DB-7F5F-4E30-AA3D-30C92BAD2D38}" type="presParOf" srcId="{53A06066-1EE2-4DF7-A757-E9A7EACA0D13}" destId="{CA596622-6B82-4DB4-94E4-AC8B4EE595D4}" srcOrd="0" destOrd="0" presId="urn:microsoft.com/office/officeart/2005/8/layout/process1"/>
    <dgm:cxn modelId="{15DBCF21-E7B1-4BB2-A494-90649C46B46D}" type="presParOf" srcId="{EA3FEBAA-71F7-47A8-B77B-F8AF1A132F95}" destId="{6B979066-31C6-412C-AFD5-1D845B1212BB}" srcOrd="4" destOrd="0" presId="urn:microsoft.com/office/officeart/2005/8/layout/process1"/>
    <dgm:cxn modelId="{6162A9A3-48DA-42B8-A88D-50ED0084E6D0}" type="presParOf" srcId="{EA3FEBAA-71F7-47A8-B77B-F8AF1A132F95}" destId="{E617B67D-C315-4168-BEC0-6F7C07AEEED5}" srcOrd="5" destOrd="0" presId="urn:microsoft.com/office/officeart/2005/8/layout/process1"/>
    <dgm:cxn modelId="{BB935144-288A-4B0C-81AF-45023EEB5B15}" type="presParOf" srcId="{E617B67D-C315-4168-BEC0-6F7C07AEEED5}" destId="{CD1ACB60-333E-4F17-9F1A-9665814671A1}" srcOrd="0" destOrd="0" presId="urn:microsoft.com/office/officeart/2005/8/layout/process1"/>
    <dgm:cxn modelId="{F424DF64-DE48-46A6-95B3-367EDD25624E}" type="presParOf" srcId="{EA3FEBAA-71F7-47A8-B77B-F8AF1A132F95}" destId="{78A9FE0D-48C4-46AA-BB26-C39CEE212A79}" srcOrd="6" destOrd="0" presId="urn:microsoft.com/office/officeart/2005/8/layout/process1"/>
    <dgm:cxn modelId="{607D4802-219A-4FB9-8248-BC771F991C0E}" type="presParOf" srcId="{EA3FEBAA-71F7-47A8-B77B-F8AF1A132F95}" destId="{21ED9B56-51A8-4637-A6F1-D84C9ACFEDB8}" srcOrd="7" destOrd="0" presId="urn:microsoft.com/office/officeart/2005/8/layout/process1"/>
    <dgm:cxn modelId="{76DE6582-7312-4B99-A179-0AC493443BF0}" type="presParOf" srcId="{21ED9B56-51A8-4637-A6F1-D84C9ACFEDB8}" destId="{CC2A58E5-512A-4B95-88A0-AAC108D85E18}" srcOrd="0" destOrd="0" presId="urn:microsoft.com/office/officeart/2005/8/layout/process1"/>
    <dgm:cxn modelId="{A5D09F53-DE72-42CD-A343-96E16D7D6856}" type="presParOf" srcId="{EA3FEBAA-71F7-47A8-B77B-F8AF1A132F95}" destId="{63C5AE5C-6F3A-4EB3-974F-F090FB78DFEA}" srcOrd="8" destOrd="0" presId="urn:microsoft.com/office/officeart/2005/8/layout/process1"/>
    <dgm:cxn modelId="{C505AE5E-132F-4EB9-9AFF-7A943CF25875}" type="presParOf" srcId="{EA3FEBAA-71F7-47A8-B77B-F8AF1A132F95}" destId="{317834DD-C807-4F25-91DE-79830AEA1488}" srcOrd="9" destOrd="0" presId="urn:microsoft.com/office/officeart/2005/8/layout/process1"/>
    <dgm:cxn modelId="{5179D47B-CF70-4AD8-B170-D154ED256EB5}" type="presParOf" srcId="{317834DD-C807-4F25-91DE-79830AEA1488}" destId="{E5C779C9-FB1A-4A93-889D-E750408D3002}" srcOrd="0" destOrd="0" presId="urn:microsoft.com/office/officeart/2005/8/layout/process1"/>
    <dgm:cxn modelId="{95AF12AE-82B9-4B9F-BFEE-13B30EFE0CE8}" type="presParOf" srcId="{EA3FEBAA-71F7-47A8-B77B-F8AF1A132F95}" destId="{6B74DF7E-D8BD-4C1C-B7CF-5F3D74C49CCA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7A5C4-02B8-4F29-9B36-CDE3C2F88E49}">
      <dsp:nvSpPr>
        <dsp:cNvPr id="0" name=""/>
        <dsp:cNvSpPr/>
      </dsp:nvSpPr>
      <dsp:spPr>
        <a:xfrm>
          <a:off x="1828799" y="1066797"/>
          <a:ext cx="1303676" cy="1403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  <a:hlinkClick xmlns:r="http://schemas.openxmlformats.org/officeDocument/2006/relationships" r:id="" action="ppaction://hlinksldjump"/>
            </a:rPr>
            <a:t>Home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1866982" y="1104980"/>
        <a:ext cx="1227310" cy="1327157"/>
      </dsp:txXfrm>
    </dsp:sp>
    <dsp:sp modelId="{892EBD84-E3C4-464E-AAC8-0298F72C9902}">
      <dsp:nvSpPr>
        <dsp:cNvPr id="0" name=""/>
        <dsp:cNvSpPr/>
      </dsp:nvSpPr>
      <dsp:spPr>
        <a:xfrm>
          <a:off x="3320907" y="1692456"/>
          <a:ext cx="399474" cy="1522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320907" y="1722897"/>
        <a:ext cx="353812" cy="91324"/>
      </dsp:txXfrm>
    </dsp:sp>
    <dsp:sp modelId="{E924EC6F-7400-45D9-8DB9-96AA8D9103D2}">
      <dsp:nvSpPr>
        <dsp:cNvPr id="0" name=""/>
        <dsp:cNvSpPr/>
      </dsp:nvSpPr>
      <dsp:spPr>
        <a:xfrm>
          <a:off x="3886201" y="1066797"/>
          <a:ext cx="1303676" cy="1403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Location &amp; Neighbors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924384" y="1104980"/>
        <a:ext cx="1227310" cy="1327157"/>
      </dsp:txXfrm>
    </dsp:sp>
    <dsp:sp modelId="{53A06066-1EE2-4DF7-A757-E9A7EACA0D13}">
      <dsp:nvSpPr>
        <dsp:cNvPr id="0" name=""/>
        <dsp:cNvSpPr/>
      </dsp:nvSpPr>
      <dsp:spPr>
        <a:xfrm>
          <a:off x="5397358" y="1692456"/>
          <a:ext cx="439859" cy="1522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397358" y="1722897"/>
        <a:ext cx="394197" cy="91324"/>
      </dsp:txXfrm>
    </dsp:sp>
    <dsp:sp modelId="{6B979066-31C6-412C-AFD5-1D845B1212BB}">
      <dsp:nvSpPr>
        <dsp:cNvPr id="0" name=""/>
        <dsp:cNvSpPr/>
      </dsp:nvSpPr>
      <dsp:spPr>
        <a:xfrm>
          <a:off x="6019800" y="1066797"/>
          <a:ext cx="1303676" cy="1403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Drawings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6057983" y="1104980"/>
        <a:ext cx="1227310" cy="1327157"/>
      </dsp:txXfrm>
    </dsp:sp>
    <dsp:sp modelId="{E617B67D-C315-4168-BEC0-6F7C07AEEED5}">
      <dsp:nvSpPr>
        <dsp:cNvPr id="0" name=""/>
        <dsp:cNvSpPr/>
      </dsp:nvSpPr>
      <dsp:spPr>
        <a:xfrm rot="8764210">
          <a:off x="3610665" y="3131292"/>
          <a:ext cx="1844329" cy="1522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3652439" y="3148989"/>
        <a:ext cx="1798667" cy="91324"/>
      </dsp:txXfrm>
    </dsp:sp>
    <dsp:sp modelId="{78A9FE0D-48C4-46AA-BB26-C39CEE212A79}">
      <dsp:nvSpPr>
        <dsp:cNvPr id="0" name=""/>
        <dsp:cNvSpPr/>
      </dsp:nvSpPr>
      <dsp:spPr>
        <a:xfrm>
          <a:off x="1828803" y="3886199"/>
          <a:ext cx="1303676" cy="1403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Characteristics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866986" y="3924382"/>
        <a:ext cx="1227310" cy="1327157"/>
      </dsp:txXfrm>
    </dsp:sp>
    <dsp:sp modelId="{21ED9B56-51A8-4637-A6F1-D84C9ACFEDB8}">
      <dsp:nvSpPr>
        <dsp:cNvPr id="0" name=""/>
        <dsp:cNvSpPr/>
      </dsp:nvSpPr>
      <dsp:spPr>
        <a:xfrm rot="35771">
          <a:off x="3338435" y="4523056"/>
          <a:ext cx="436675" cy="1522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338436" y="4553259"/>
        <a:ext cx="391013" cy="91324"/>
      </dsp:txXfrm>
    </dsp:sp>
    <dsp:sp modelId="{63C5AE5C-6F3A-4EB3-974F-F090FB78DFEA}">
      <dsp:nvSpPr>
        <dsp:cNvPr id="0" name=""/>
        <dsp:cNvSpPr/>
      </dsp:nvSpPr>
      <dsp:spPr>
        <a:xfrm>
          <a:off x="3956351" y="3908337"/>
          <a:ext cx="1303676" cy="1403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Where Found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994534" y="3946520"/>
        <a:ext cx="1227310" cy="1327157"/>
      </dsp:txXfrm>
    </dsp:sp>
    <dsp:sp modelId="{317834DD-C807-4F25-91DE-79830AEA1488}">
      <dsp:nvSpPr>
        <dsp:cNvPr id="0" name=""/>
        <dsp:cNvSpPr/>
      </dsp:nvSpPr>
      <dsp:spPr>
        <a:xfrm rot="21563118">
          <a:off x="5449959" y="4522805"/>
          <a:ext cx="402702" cy="1522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449960" y="4553491"/>
        <a:ext cx="357040" cy="91324"/>
      </dsp:txXfrm>
    </dsp:sp>
    <dsp:sp modelId="{6B74DF7E-D8BD-4C1C-B7CF-5F3D74C49CCA}">
      <dsp:nvSpPr>
        <dsp:cNvPr id="0" name=""/>
        <dsp:cNvSpPr/>
      </dsp:nvSpPr>
      <dsp:spPr>
        <a:xfrm>
          <a:off x="6019800" y="3886199"/>
          <a:ext cx="1303676" cy="1403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Uses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6057983" y="3924382"/>
        <a:ext cx="1227310" cy="1327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3433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19728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396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3928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66965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56948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54252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30426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1285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98147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96214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340" y="161670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44508-2E86-4FDB-B9DA-8EDA9010447C}" type="datetimeFigureOut">
              <a:rPr lang="en-US" smtClean="0"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61464-1750-4C31-A033-A2A66330F855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594676" y="152401"/>
            <a:ext cx="1549324" cy="1910631"/>
            <a:chOff x="6705600" y="2008580"/>
            <a:chExt cx="1600200" cy="2169260"/>
          </a:xfrm>
        </p:grpSpPr>
        <p:sp>
          <p:nvSpPr>
            <p:cNvPr id="7" name="Lightning Bolt 6"/>
            <p:cNvSpPr/>
            <p:nvPr userDrawn="1"/>
          </p:nvSpPr>
          <p:spPr>
            <a:xfrm>
              <a:off x="6705600" y="2008580"/>
              <a:ext cx="1600200" cy="1278256"/>
            </a:xfrm>
            <a:prstGeom prst="lightningBol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7262011" y="2186043"/>
              <a:ext cx="414171" cy="199179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63000"/>
                          <a:sat val="105000"/>
                        </a:schemeClr>
                      </a:gs>
                      <a:gs pos="90000">
                        <a:schemeClr val="accent1">
                          <a:shade val="50000"/>
                          <a:satMod val="100000"/>
                        </a:schemeClr>
                      </a:gs>
                    </a:gsLst>
                    <a:lin ang="5400000"/>
                  </a:gradFill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  <a:hlinkClick r:id="rId13" action="ppaction://hlinksldjump"/>
                </a:rPr>
                <a:t>N</a:t>
              </a:r>
              <a:endPara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endParaRPr>
            </a:p>
            <a:p>
              <a:pPr algn="ctr"/>
              <a:endParaRPr lang="en-US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648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elements.com/aluminiu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elements.com/aluminium/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elements.com/aluminium/" TargetMode="External"/><Relationship Id="rId2" Type="http://schemas.openxmlformats.org/officeDocument/2006/relationships/hyperlink" Target="http://www.chemicalelements.com/elements/al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Aluminum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Drew Fountain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613 Mr. O’Reilly   March 28, 2017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981200" y="3429000"/>
            <a:ext cx="525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4173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540459"/>
              </p:ext>
            </p:extLst>
          </p:nvPr>
        </p:nvGraphicFramePr>
        <p:xfrm>
          <a:off x="228600" y="228600"/>
          <a:ext cx="90678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58485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Pure </a:t>
            </a:r>
            <a:r>
              <a:rPr lang="en-US" sz="4400" dirty="0" smtClean="0"/>
              <a:t>aluminum </a:t>
            </a:r>
            <a:r>
              <a:rPr lang="en-US" sz="4400" dirty="0"/>
              <a:t>is a silvery-white metal with many desirable characteristics.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828800"/>
            <a:ext cx="4236508" cy="3177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5334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www.webelements.com/aluminium/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8236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and Neighbors</a:t>
            </a:r>
            <a:endParaRPr lang="en-US" dirty="0"/>
          </a:p>
        </p:txBody>
      </p:sp>
      <p:graphicFrame>
        <p:nvGraphicFramePr>
          <p:cNvPr id="2" name="Picture Placeholder 1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080707679"/>
              </p:ext>
            </p:extLst>
          </p:nvPr>
        </p:nvGraphicFramePr>
        <p:xfrm>
          <a:off x="1828800" y="609600"/>
          <a:ext cx="54864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2700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Beryllium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Boron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Carbon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12700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Magnesium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Aluminum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Silicon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12700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Zinc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Gallium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Germanium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657600" y="6705600"/>
            <a:ext cx="5486400" cy="76200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14600" y="4572000"/>
            <a:ext cx="4401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https://www.webelements.com/aluminium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2064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5181600" cy="416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9800" y="1816608"/>
            <a:ext cx="2895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smtClean="0"/>
              <a:t>Atomic number: 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smtClean="0"/>
              <a:t>Mass:27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smtClean="0"/>
              <a:t>Protons: 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smtClean="0"/>
              <a:t>Neutrons:14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smtClean="0"/>
              <a:t>Electrons:13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smtClean="0"/>
              <a:t>Valence electrons:3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18476252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	Melting </a:t>
            </a:r>
            <a:r>
              <a:rPr lang="en-US" dirty="0" smtClean="0"/>
              <a:t>Point: 933.47 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	Boiling </a:t>
            </a:r>
            <a:r>
              <a:rPr lang="en-US" dirty="0" smtClean="0"/>
              <a:t>Point: 2792 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	Structure:  </a:t>
            </a:r>
            <a:r>
              <a:rPr lang="en-US" dirty="0" err="1" smtClean="0"/>
              <a:t>ccp</a:t>
            </a:r>
            <a:r>
              <a:rPr lang="en-US" dirty="0" smtClean="0"/>
              <a:t> (cubic close-packed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•	Color: silver</a:t>
            </a:r>
          </a:p>
          <a:p>
            <a:pPr marL="0" indent="0">
              <a:buNone/>
            </a:pPr>
            <a:r>
              <a:rPr lang="en-US" dirty="0" smtClean="0"/>
              <a:t>•	Density: 2700 Kg</a:t>
            </a:r>
          </a:p>
          <a:p>
            <a:pPr marL="0" indent="0">
              <a:buNone/>
            </a:pPr>
            <a:r>
              <a:rPr lang="en-US" dirty="0" smtClean="0"/>
              <a:t>•	Classification: Metallic</a:t>
            </a:r>
          </a:p>
        </p:txBody>
      </p:sp>
    </p:spTree>
    <p:extLst>
      <p:ext uri="{BB962C8B-B14F-4D97-AF65-F5344CB8AC3E}">
        <p14:creationId xmlns:p14="http://schemas.microsoft.com/office/powerpoint/2010/main" val="15742453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Where Found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 </a:t>
            </a:r>
            <a:r>
              <a:rPr lang="en-US" sz="5400" dirty="0" smtClean="0"/>
              <a:t>abundant element in earth’s crust</a:t>
            </a:r>
          </a:p>
          <a:p>
            <a:r>
              <a:rPr lang="en-US" sz="5400" dirty="0"/>
              <a:t>o</a:t>
            </a:r>
            <a:r>
              <a:rPr lang="en-US" sz="5400" dirty="0" smtClean="0"/>
              <a:t>btained from bauxite</a:t>
            </a:r>
          </a:p>
          <a:p>
            <a:pPr marL="0" indent="0">
              <a:buNone/>
            </a:pPr>
            <a:endParaRPr lang="en-US" sz="44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9191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Uses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cans and foils</a:t>
            </a:r>
          </a:p>
          <a:p>
            <a:r>
              <a:rPr lang="en-US" sz="4800" dirty="0" smtClean="0"/>
              <a:t>kitchen utensils</a:t>
            </a:r>
          </a:p>
          <a:p>
            <a:r>
              <a:rPr lang="en-US" sz="4800" dirty="0" smtClean="0"/>
              <a:t>outside building decoration</a:t>
            </a:r>
          </a:p>
          <a:p>
            <a:r>
              <a:rPr lang="en-US" sz="4800" dirty="0" smtClean="0"/>
              <a:t>industrial </a:t>
            </a:r>
            <a:r>
              <a:rPr lang="en-US" sz="4800" dirty="0" smtClean="0"/>
              <a:t>applications</a:t>
            </a:r>
          </a:p>
          <a:p>
            <a:r>
              <a:rPr lang="en-US" sz="4800" dirty="0"/>
              <a:t>in electrical transmission lines</a:t>
            </a:r>
          </a:p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3991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Bentor</a:t>
            </a:r>
            <a:r>
              <a:rPr lang="en-US" dirty="0"/>
              <a:t>, </a:t>
            </a:r>
            <a:r>
              <a:rPr lang="en-US" dirty="0" err="1"/>
              <a:t>Yinon</a:t>
            </a:r>
            <a:r>
              <a:rPr lang="en-US" dirty="0"/>
              <a:t>. "Chemical Elements.com - Aluminum (Al)." </a:t>
            </a:r>
            <a:r>
              <a:rPr lang="en-US" i="1" dirty="0"/>
              <a:t>Chemical Elements.com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Feb. 1996. Web. 01 June 2017.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www.chemicalelements.com/elements/al.html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Winter</a:t>
            </a:r>
            <a:r>
              <a:rPr lang="en-US" dirty="0"/>
              <a:t>, Mark. "</a:t>
            </a:r>
            <a:r>
              <a:rPr lang="en-US" dirty="0" smtClean="0"/>
              <a:t>Aluminum</a:t>
            </a:r>
            <a:r>
              <a:rPr lang="en-US" dirty="0"/>
              <a:t>: The Essentials." </a:t>
            </a:r>
            <a:r>
              <a:rPr lang="en-US" dirty="0" err="1"/>
              <a:t>WebElements</a:t>
            </a:r>
            <a:r>
              <a:rPr lang="en-US" dirty="0"/>
              <a:t> Periodic Table. The University of Sheffield and </a:t>
            </a:r>
            <a:r>
              <a:rPr lang="en-US" dirty="0" err="1"/>
              <a:t>WebElements</a:t>
            </a:r>
            <a:r>
              <a:rPr lang="en-US" dirty="0"/>
              <a:t> Ltd, UK, Sept. 1993. Web. 01 June 2017. </a:t>
            </a:r>
            <a:r>
              <a:rPr lang="en-US" dirty="0">
                <a:hlinkClick r:id="rId3"/>
              </a:rPr>
              <a:t>https://www.webelements.com/aluminium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997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109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Aluminum</vt:lpstr>
      <vt:lpstr>Navigation</vt:lpstr>
      <vt:lpstr>Home</vt:lpstr>
      <vt:lpstr>Location and Neighbors</vt:lpstr>
      <vt:lpstr>Drawings</vt:lpstr>
      <vt:lpstr>Characteristic Properties</vt:lpstr>
      <vt:lpstr>Where Found</vt:lpstr>
      <vt:lpstr>Uses</vt:lpstr>
      <vt:lpstr>Citations</vt:lpstr>
    </vt:vector>
  </TitlesOfParts>
  <Company>Whitman Hanson Regional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</dc:creator>
  <cp:lastModifiedBy>tech</cp:lastModifiedBy>
  <cp:revision>33</cp:revision>
  <dcterms:created xsi:type="dcterms:W3CDTF">2017-03-28T13:49:59Z</dcterms:created>
  <dcterms:modified xsi:type="dcterms:W3CDTF">2017-06-08T14:34:51Z</dcterms:modified>
</cp:coreProperties>
</file>