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56" r:id="rId2"/>
    <p:sldId id="257" r:id="rId3"/>
    <p:sldId id="258" r:id="rId4"/>
    <p:sldId id="259" r:id="rId5"/>
    <p:sldId id="268" r:id="rId6"/>
    <p:sldId id="265" r:id="rId7"/>
    <p:sldId id="266" r:id="rId8"/>
    <p:sldId id="267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22" autoAdjust="0"/>
    <p:restoredTop sz="86397" autoAdjust="0"/>
  </p:normalViewPr>
  <p:slideViewPr>
    <p:cSldViewPr>
      <p:cViewPr varScale="1">
        <p:scale>
          <a:sx n="91" d="100"/>
          <a:sy n="91" d="100"/>
        </p:scale>
        <p:origin x="-8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slide" Target="../slides/slide7.xml"/><Relationship Id="rId1" Type="http://schemas.openxmlformats.org/officeDocument/2006/relationships/slide" Target="../slides/slide3.xml"/><Relationship Id="rId6" Type="http://schemas.openxmlformats.org/officeDocument/2006/relationships/slide" Target="../slides/slide5.xml"/><Relationship Id="rId5" Type="http://schemas.openxmlformats.org/officeDocument/2006/relationships/slide" Target="../slides/slide4.xml"/><Relationship Id="rId4" Type="http://schemas.openxmlformats.org/officeDocument/2006/relationships/slide" Target="../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DD14E5-F668-4C30-91A3-C81DEBA17B8D}" type="doc">
      <dgm:prSet loTypeId="urn:microsoft.com/office/officeart/2005/8/layout/hProcess9" loCatId="process" qsTypeId="urn:microsoft.com/office/officeart/2005/8/quickstyle/simple3" qsCatId="simple" csTypeId="urn:microsoft.com/office/officeart/2005/8/colors/accent1_1" csCatId="accent1" phldr="1"/>
      <dgm:spPr/>
    </dgm:pt>
    <dgm:pt modelId="{F4F1D959-4A72-460E-BF51-C163617FC663}">
      <dgm:prSet phldrT="[Text]" custT="1"/>
      <dgm:spPr/>
      <dgm:t>
        <a:bodyPr/>
        <a:lstStyle/>
        <a:p>
          <a:r>
            <a:rPr lang="en-US" sz="2000" dirty="0" smtClean="0">
              <a:hlinkClick xmlns:r="http://schemas.openxmlformats.org/officeDocument/2006/relationships" r:id="rId1" action="ppaction://hlinksldjump"/>
            </a:rPr>
            <a:t>Home</a:t>
          </a:r>
          <a:endParaRPr lang="en-US" sz="2000" dirty="0"/>
        </a:p>
      </dgm:t>
    </dgm:pt>
    <dgm:pt modelId="{A075C3AA-B50B-4A0C-8010-04AEA23F4C0C}" type="parTrans" cxnId="{AB13AA34-419E-4B51-86F3-2DA2A16ABFA8}">
      <dgm:prSet/>
      <dgm:spPr/>
      <dgm:t>
        <a:bodyPr/>
        <a:lstStyle/>
        <a:p>
          <a:endParaRPr lang="en-US"/>
        </a:p>
      </dgm:t>
    </dgm:pt>
    <dgm:pt modelId="{4654F10F-0803-4C42-BD01-F73C28AE5009}" type="sibTrans" cxnId="{AB13AA34-419E-4B51-86F3-2DA2A16ABFA8}">
      <dgm:prSet/>
      <dgm:spPr/>
      <dgm:t>
        <a:bodyPr/>
        <a:lstStyle/>
        <a:p>
          <a:endParaRPr lang="en-US"/>
        </a:p>
      </dgm:t>
    </dgm:pt>
    <dgm:pt modelId="{543EBC48-AD0C-4BBD-A872-EC89C90596D5}">
      <dgm:prSet phldrT="[Text]" custT="1"/>
      <dgm:spPr/>
      <dgm:t>
        <a:bodyPr/>
        <a:lstStyle/>
        <a:p>
          <a:r>
            <a:rPr lang="en-US" sz="1800" dirty="0" smtClean="0">
              <a:hlinkClick xmlns:r="http://schemas.openxmlformats.org/officeDocument/2006/relationships" r:id="rId2" action="ppaction://hlinksldjump"/>
            </a:rPr>
            <a:t>Where Found</a:t>
          </a:r>
          <a:endParaRPr lang="en-US" sz="1800" dirty="0"/>
        </a:p>
      </dgm:t>
    </dgm:pt>
    <dgm:pt modelId="{9022703D-DA59-4F8F-A430-BA0A25150768}" type="parTrans" cxnId="{DC6539E8-A38A-4474-9AA5-73CAFC975936}">
      <dgm:prSet/>
      <dgm:spPr/>
      <dgm:t>
        <a:bodyPr/>
        <a:lstStyle/>
        <a:p>
          <a:endParaRPr lang="en-US"/>
        </a:p>
      </dgm:t>
    </dgm:pt>
    <dgm:pt modelId="{788F35DB-0D18-457E-B04A-40EE3A5F6EF9}" type="sibTrans" cxnId="{DC6539E8-A38A-4474-9AA5-73CAFC975936}">
      <dgm:prSet/>
      <dgm:spPr/>
      <dgm:t>
        <a:bodyPr/>
        <a:lstStyle/>
        <a:p>
          <a:endParaRPr lang="en-US"/>
        </a:p>
      </dgm:t>
    </dgm:pt>
    <dgm:pt modelId="{10D9BDC8-B326-4339-BC9F-CFE1C6CC0B7B}">
      <dgm:prSet phldrT="[Text]" custT="1"/>
      <dgm:spPr/>
      <dgm:t>
        <a:bodyPr/>
        <a:lstStyle/>
        <a:p>
          <a:r>
            <a:rPr lang="en-US" sz="2000" dirty="0" smtClean="0">
              <a:hlinkClick xmlns:r="http://schemas.openxmlformats.org/officeDocument/2006/relationships" r:id="rId3" action="ppaction://hlinksldjump"/>
            </a:rPr>
            <a:t>Uses</a:t>
          </a:r>
          <a:endParaRPr lang="en-US" sz="2000" dirty="0"/>
        </a:p>
      </dgm:t>
    </dgm:pt>
    <dgm:pt modelId="{59F4CCB7-19BA-458C-A8E3-5208DEFAB047}" type="parTrans" cxnId="{076C56AB-0A97-4000-9D33-30524B866F4D}">
      <dgm:prSet/>
      <dgm:spPr/>
      <dgm:t>
        <a:bodyPr/>
        <a:lstStyle/>
        <a:p>
          <a:endParaRPr lang="en-US"/>
        </a:p>
      </dgm:t>
    </dgm:pt>
    <dgm:pt modelId="{DC25A995-A31E-4DB3-9209-76FAC5F3A456}" type="sibTrans" cxnId="{076C56AB-0A97-4000-9D33-30524B866F4D}">
      <dgm:prSet/>
      <dgm:spPr/>
      <dgm:t>
        <a:bodyPr/>
        <a:lstStyle/>
        <a:p>
          <a:endParaRPr lang="en-US"/>
        </a:p>
      </dgm:t>
    </dgm:pt>
    <dgm:pt modelId="{CBB8D509-C392-4D1D-AE1F-4D8E051BED66}">
      <dgm:prSet phldrT="[Text]" custT="1"/>
      <dgm:spPr/>
      <dgm:t>
        <a:bodyPr/>
        <a:lstStyle/>
        <a:p>
          <a:r>
            <a:rPr lang="en-US" sz="1800" dirty="0" smtClean="0">
              <a:hlinkClick xmlns:r="http://schemas.openxmlformats.org/officeDocument/2006/relationships" r:id="rId4" action="ppaction://hlinksldjump"/>
            </a:rPr>
            <a:t>Characteristics</a:t>
          </a:r>
          <a:endParaRPr lang="en-US" sz="1800" dirty="0"/>
        </a:p>
      </dgm:t>
    </dgm:pt>
    <dgm:pt modelId="{2821EDC7-641C-4812-B8C0-8AD3F61DA6E4}" type="parTrans" cxnId="{D5E0D015-AEF7-4C26-9FE1-9BB2239619B9}">
      <dgm:prSet/>
      <dgm:spPr/>
      <dgm:t>
        <a:bodyPr/>
        <a:lstStyle/>
        <a:p>
          <a:endParaRPr lang="en-US"/>
        </a:p>
      </dgm:t>
    </dgm:pt>
    <dgm:pt modelId="{E02DC4BE-202C-4A1E-A756-6906065E1CB6}" type="sibTrans" cxnId="{D5E0D015-AEF7-4C26-9FE1-9BB2239619B9}">
      <dgm:prSet/>
      <dgm:spPr/>
      <dgm:t>
        <a:bodyPr/>
        <a:lstStyle/>
        <a:p>
          <a:endParaRPr lang="en-US"/>
        </a:p>
      </dgm:t>
    </dgm:pt>
    <dgm:pt modelId="{AAEC99A6-8AE6-44A1-BD8F-34BC3FC379A2}">
      <dgm:prSet phldrT="[Text]" custT="1"/>
      <dgm:spPr/>
      <dgm:t>
        <a:bodyPr/>
        <a:lstStyle/>
        <a:p>
          <a:r>
            <a:rPr lang="en-US" sz="1400" dirty="0" smtClean="0">
              <a:hlinkClick xmlns:r="http://schemas.openxmlformats.org/officeDocument/2006/relationships" r:id="rId5" action="ppaction://hlinksldjump"/>
            </a:rPr>
            <a:t>Locations &amp; Neighbors</a:t>
          </a:r>
          <a:endParaRPr lang="en-US" sz="1400" dirty="0"/>
        </a:p>
      </dgm:t>
    </dgm:pt>
    <dgm:pt modelId="{027AE5A7-A350-4A46-8683-52E0B5EC3968}" type="parTrans" cxnId="{953F169A-7764-4ACF-A3E3-187046AC413C}">
      <dgm:prSet/>
      <dgm:spPr/>
      <dgm:t>
        <a:bodyPr/>
        <a:lstStyle/>
        <a:p>
          <a:endParaRPr lang="en-US"/>
        </a:p>
      </dgm:t>
    </dgm:pt>
    <dgm:pt modelId="{57C5152F-798F-44C5-B16C-9422CE5C1EF1}" type="sibTrans" cxnId="{953F169A-7764-4ACF-A3E3-187046AC413C}">
      <dgm:prSet/>
      <dgm:spPr/>
      <dgm:t>
        <a:bodyPr/>
        <a:lstStyle/>
        <a:p>
          <a:endParaRPr lang="en-US"/>
        </a:p>
      </dgm:t>
    </dgm:pt>
    <dgm:pt modelId="{20A60D7A-77EB-4FDC-BD49-98AE243CBCF9}">
      <dgm:prSet phldrT="[Text]" custT="1"/>
      <dgm:spPr/>
      <dgm:t>
        <a:bodyPr/>
        <a:lstStyle/>
        <a:p>
          <a:r>
            <a:rPr lang="en-US" sz="1600" dirty="0" smtClean="0">
              <a:hlinkClick xmlns:r="http://schemas.openxmlformats.org/officeDocument/2006/relationships" r:id="rId6" action="ppaction://hlinksldjump"/>
            </a:rPr>
            <a:t>Drawings</a:t>
          </a:r>
          <a:endParaRPr lang="en-US" sz="1600" dirty="0"/>
        </a:p>
      </dgm:t>
    </dgm:pt>
    <dgm:pt modelId="{2B49618A-AB9F-451F-BB53-85E1F56C84FB}" type="parTrans" cxnId="{E8C27C11-D680-45FB-9491-BB3B8B451CDF}">
      <dgm:prSet/>
      <dgm:spPr/>
      <dgm:t>
        <a:bodyPr/>
        <a:lstStyle/>
        <a:p>
          <a:endParaRPr lang="en-US"/>
        </a:p>
      </dgm:t>
    </dgm:pt>
    <dgm:pt modelId="{562D7BA4-9F75-425D-9897-7221510CDB64}" type="sibTrans" cxnId="{E8C27C11-D680-45FB-9491-BB3B8B451CDF}">
      <dgm:prSet/>
      <dgm:spPr/>
      <dgm:t>
        <a:bodyPr/>
        <a:lstStyle/>
        <a:p>
          <a:endParaRPr lang="en-US"/>
        </a:p>
      </dgm:t>
    </dgm:pt>
    <dgm:pt modelId="{DB6CC6F0-8F90-40B9-9E26-136CBA6C5227}" type="pres">
      <dgm:prSet presAssocID="{F6DD14E5-F668-4C30-91A3-C81DEBA17B8D}" presName="CompostProcess" presStyleCnt="0">
        <dgm:presLayoutVars>
          <dgm:dir/>
          <dgm:resizeHandles val="exact"/>
        </dgm:presLayoutVars>
      </dgm:prSet>
      <dgm:spPr/>
    </dgm:pt>
    <dgm:pt modelId="{1B4496A8-A82F-4A57-9070-4D12D2B6F843}" type="pres">
      <dgm:prSet presAssocID="{F6DD14E5-F668-4C30-91A3-C81DEBA17B8D}" presName="arrow" presStyleLbl="bgShp" presStyleIdx="0" presStyleCnt="1"/>
      <dgm:spPr/>
    </dgm:pt>
    <dgm:pt modelId="{61483305-E212-4EB8-8F6E-CC579E813921}" type="pres">
      <dgm:prSet presAssocID="{F6DD14E5-F668-4C30-91A3-C81DEBA17B8D}" presName="linearProcess" presStyleCnt="0"/>
      <dgm:spPr/>
    </dgm:pt>
    <dgm:pt modelId="{2A9B24E9-3E44-4A08-9C37-725D28ADFFE6}" type="pres">
      <dgm:prSet presAssocID="{F4F1D959-4A72-460E-BF51-C163617FC663}" presName="textNode" presStyleLbl="node1" presStyleIdx="0" presStyleCnt="6" custScaleY="100000" custLinFactNeighborX="-3435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B6DC25-DC78-46E0-B905-2EDEB3D75292}" type="pres">
      <dgm:prSet presAssocID="{4654F10F-0803-4C42-BD01-F73C28AE5009}" presName="sibTrans" presStyleCnt="0"/>
      <dgm:spPr/>
    </dgm:pt>
    <dgm:pt modelId="{EA8B8961-0781-49BD-B97B-E6356E5BDE5D}" type="pres">
      <dgm:prSet presAssocID="{AAEC99A6-8AE6-44A1-BD8F-34BC3FC379A2}" presName="textNode" presStyleLbl="node1" presStyleIdx="1" presStyleCnt="6" custScaleY="100000" custLinFactNeighborX="-38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6DAFF-227E-4665-A9EA-0D2D4EE348AB}" type="pres">
      <dgm:prSet presAssocID="{57C5152F-798F-44C5-B16C-9422CE5C1EF1}" presName="sibTrans" presStyleCnt="0"/>
      <dgm:spPr/>
    </dgm:pt>
    <dgm:pt modelId="{7AAA5387-8B31-47F1-AE3E-D8008E38E5E9}" type="pres">
      <dgm:prSet presAssocID="{20A60D7A-77EB-4FDC-BD49-98AE243CBCF9}" presName="textNode" presStyleLbl="node1" presStyleIdx="2" presStyleCnt="6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06A00-1AAF-4817-B19E-B0833300F0B1}" type="pres">
      <dgm:prSet presAssocID="{562D7BA4-9F75-425D-9897-7221510CDB64}" presName="sibTrans" presStyleCnt="0"/>
      <dgm:spPr/>
    </dgm:pt>
    <dgm:pt modelId="{C8EADA8C-F24F-4206-9DE7-4699722B5EE3}" type="pres">
      <dgm:prSet presAssocID="{CBB8D509-C392-4D1D-AE1F-4D8E051BED66}" presName="textNode" presStyleLbl="node1" presStyleIdx="3" presStyleCnt="6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F7A83B-5B48-41DB-876F-681CF76F974F}" type="pres">
      <dgm:prSet presAssocID="{E02DC4BE-202C-4A1E-A756-6906065E1CB6}" presName="sibTrans" presStyleCnt="0"/>
      <dgm:spPr/>
    </dgm:pt>
    <dgm:pt modelId="{4E32C148-2F63-4A47-B63C-0268C8F0E81A}" type="pres">
      <dgm:prSet presAssocID="{543EBC48-AD0C-4BBD-A872-EC89C90596D5}" presName="textNode" presStyleLbl="node1" presStyleIdx="4" presStyleCnt="6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1C0B6E-421D-4D25-AC89-7AFB9E933BC2}" type="pres">
      <dgm:prSet presAssocID="{788F35DB-0D18-457E-B04A-40EE3A5F6EF9}" presName="sibTrans" presStyleCnt="0"/>
      <dgm:spPr/>
    </dgm:pt>
    <dgm:pt modelId="{47281C70-1657-47C4-A82A-3FB7ABA37759}" type="pres">
      <dgm:prSet presAssocID="{10D9BDC8-B326-4339-BC9F-CFE1C6CC0B7B}" presName="textNode" presStyleLbl="node1" presStyleIdx="5" presStyleCnt="6" custScaleY="100950" custLinFactNeighborX="-2383" custLinFactNeighborY="4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5E0D015-AEF7-4C26-9FE1-9BB2239619B9}" srcId="{F6DD14E5-F668-4C30-91A3-C81DEBA17B8D}" destId="{CBB8D509-C392-4D1D-AE1F-4D8E051BED66}" srcOrd="3" destOrd="0" parTransId="{2821EDC7-641C-4812-B8C0-8AD3F61DA6E4}" sibTransId="{E02DC4BE-202C-4A1E-A756-6906065E1CB6}"/>
    <dgm:cxn modelId="{49EC6236-EA9B-4244-9266-4F15D33B1858}" type="presOf" srcId="{10D9BDC8-B326-4339-BC9F-CFE1C6CC0B7B}" destId="{47281C70-1657-47C4-A82A-3FB7ABA37759}" srcOrd="0" destOrd="0" presId="urn:microsoft.com/office/officeart/2005/8/layout/hProcess9"/>
    <dgm:cxn modelId="{09164BB5-35B5-4B81-804F-261E6BE9CE28}" type="presOf" srcId="{F6DD14E5-F668-4C30-91A3-C81DEBA17B8D}" destId="{DB6CC6F0-8F90-40B9-9E26-136CBA6C5227}" srcOrd="0" destOrd="0" presId="urn:microsoft.com/office/officeart/2005/8/layout/hProcess9"/>
    <dgm:cxn modelId="{DC6539E8-A38A-4474-9AA5-73CAFC975936}" srcId="{F6DD14E5-F668-4C30-91A3-C81DEBA17B8D}" destId="{543EBC48-AD0C-4BBD-A872-EC89C90596D5}" srcOrd="4" destOrd="0" parTransId="{9022703D-DA59-4F8F-A430-BA0A25150768}" sibTransId="{788F35DB-0D18-457E-B04A-40EE3A5F6EF9}"/>
    <dgm:cxn modelId="{AB13AA34-419E-4B51-86F3-2DA2A16ABFA8}" srcId="{F6DD14E5-F668-4C30-91A3-C81DEBA17B8D}" destId="{F4F1D959-4A72-460E-BF51-C163617FC663}" srcOrd="0" destOrd="0" parTransId="{A075C3AA-B50B-4A0C-8010-04AEA23F4C0C}" sibTransId="{4654F10F-0803-4C42-BD01-F73C28AE5009}"/>
    <dgm:cxn modelId="{68BFB7C3-D618-425B-AFD1-CFF8AD8F41B7}" type="presOf" srcId="{20A60D7A-77EB-4FDC-BD49-98AE243CBCF9}" destId="{7AAA5387-8B31-47F1-AE3E-D8008E38E5E9}" srcOrd="0" destOrd="0" presId="urn:microsoft.com/office/officeart/2005/8/layout/hProcess9"/>
    <dgm:cxn modelId="{E8C27C11-D680-45FB-9491-BB3B8B451CDF}" srcId="{F6DD14E5-F668-4C30-91A3-C81DEBA17B8D}" destId="{20A60D7A-77EB-4FDC-BD49-98AE243CBCF9}" srcOrd="2" destOrd="0" parTransId="{2B49618A-AB9F-451F-BB53-85E1F56C84FB}" sibTransId="{562D7BA4-9F75-425D-9897-7221510CDB64}"/>
    <dgm:cxn modelId="{08D172D4-3764-43C2-BF98-C281ABFF02AF}" type="presOf" srcId="{F4F1D959-4A72-460E-BF51-C163617FC663}" destId="{2A9B24E9-3E44-4A08-9C37-725D28ADFFE6}" srcOrd="0" destOrd="0" presId="urn:microsoft.com/office/officeart/2005/8/layout/hProcess9"/>
    <dgm:cxn modelId="{64B13FF4-6385-4F29-BA5D-5C72BBF8D827}" type="presOf" srcId="{CBB8D509-C392-4D1D-AE1F-4D8E051BED66}" destId="{C8EADA8C-F24F-4206-9DE7-4699722B5EE3}" srcOrd="0" destOrd="0" presId="urn:microsoft.com/office/officeart/2005/8/layout/hProcess9"/>
    <dgm:cxn modelId="{3B9C7ED7-0B12-45EB-BD50-AEA40CC75973}" type="presOf" srcId="{543EBC48-AD0C-4BBD-A872-EC89C90596D5}" destId="{4E32C148-2F63-4A47-B63C-0268C8F0E81A}" srcOrd="0" destOrd="0" presId="urn:microsoft.com/office/officeart/2005/8/layout/hProcess9"/>
    <dgm:cxn modelId="{953F169A-7764-4ACF-A3E3-187046AC413C}" srcId="{F6DD14E5-F668-4C30-91A3-C81DEBA17B8D}" destId="{AAEC99A6-8AE6-44A1-BD8F-34BC3FC379A2}" srcOrd="1" destOrd="0" parTransId="{027AE5A7-A350-4A46-8683-52E0B5EC3968}" sibTransId="{57C5152F-798F-44C5-B16C-9422CE5C1EF1}"/>
    <dgm:cxn modelId="{076C56AB-0A97-4000-9D33-30524B866F4D}" srcId="{F6DD14E5-F668-4C30-91A3-C81DEBA17B8D}" destId="{10D9BDC8-B326-4339-BC9F-CFE1C6CC0B7B}" srcOrd="5" destOrd="0" parTransId="{59F4CCB7-19BA-458C-A8E3-5208DEFAB047}" sibTransId="{DC25A995-A31E-4DB3-9209-76FAC5F3A456}"/>
    <dgm:cxn modelId="{3DC6BEA1-6A3A-4AE9-977B-5C0467265B59}" type="presOf" srcId="{AAEC99A6-8AE6-44A1-BD8F-34BC3FC379A2}" destId="{EA8B8961-0781-49BD-B97B-E6356E5BDE5D}" srcOrd="0" destOrd="0" presId="urn:microsoft.com/office/officeart/2005/8/layout/hProcess9"/>
    <dgm:cxn modelId="{F4B464F0-72CC-47A1-9222-6B0BF1A239AC}" type="presParOf" srcId="{DB6CC6F0-8F90-40B9-9E26-136CBA6C5227}" destId="{1B4496A8-A82F-4A57-9070-4D12D2B6F843}" srcOrd="0" destOrd="0" presId="urn:microsoft.com/office/officeart/2005/8/layout/hProcess9"/>
    <dgm:cxn modelId="{20F403DF-CF25-497A-B5AE-F2BDD54885B0}" type="presParOf" srcId="{DB6CC6F0-8F90-40B9-9E26-136CBA6C5227}" destId="{61483305-E212-4EB8-8F6E-CC579E813921}" srcOrd="1" destOrd="0" presId="urn:microsoft.com/office/officeart/2005/8/layout/hProcess9"/>
    <dgm:cxn modelId="{C8CE96EF-30ED-47C8-932B-5F2CF8B4F3D2}" type="presParOf" srcId="{61483305-E212-4EB8-8F6E-CC579E813921}" destId="{2A9B24E9-3E44-4A08-9C37-725D28ADFFE6}" srcOrd="0" destOrd="0" presId="urn:microsoft.com/office/officeart/2005/8/layout/hProcess9"/>
    <dgm:cxn modelId="{E19F9C1E-B48B-4C1F-809D-CC53719FF25B}" type="presParOf" srcId="{61483305-E212-4EB8-8F6E-CC579E813921}" destId="{E1B6DC25-DC78-46E0-B905-2EDEB3D75292}" srcOrd="1" destOrd="0" presId="urn:microsoft.com/office/officeart/2005/8/layout/hProcess9"/>
    <dgm:cxn modelId="{7298F6B0-7536-4208-B796-388FE45DBA1E}" type="presParOf" srcId="{61483305-E212-4EB8-8F6E-CC579E813921}" destId="{EA8B8961-0781-49BD-B97B-E6356E5BDE5D}" srcOrd="2" destOrd="0" presId="urn:microsoft.com/office/officeart/2005/8/layout/hProcess9"/>
    <dgm:cxn modelId="{C6BA7789-F20C-4664-BFC6-060C54890869}" type="presParOf" srcId="{61483305-E212-4EB8-8F6E-CC579E813921}" destId="{D556DAFF-227E-4665-A9EA-0D2D4EE348AB}" srcOrd="3" destOrd="0" presId="urn:microsoft.com/office/officeart/2005/8/layout/hProcess9"/>
    <dgm:cxn modelId="{1E4B8FEE-D48A-4919-B6CE-8E412E53DF6D}" type="presParOf" srcId="{61483305-E212-4EB8-8F6E-CC579E813921}" destId="{7AAA5387-8B31-47F1-AE3E-D8008E38E5E9}" srcOrd="4" destOrd="0" presId="urn:microsoft.com/office/officeart/2005/8/layout/hProcess9"/>
    <dgm:cxn modelId="{46CE79CC-8A79-43AB-99EE-5D98AEC0F09E}" type="presParOf" srcId="{61483305-E212-4EB8-8F6E-CC579E813921}" destId="{43506A00-1AAF-4817-B19E-B0833300F0B1}" srcOrd="5" destOrd="0" presId="urn:microsoft.com/office/officeart/2005/8/layout/hProcess9"/>
    <dgm:cxn modelId="{F803F304-0E2A-4C87-AA46-B120810F4793}" type="presParOf" srcId="{61483305-E212-4EB8-8F6E-CC579E813921}" destId="{C8EADA8C-F24F-4206-9DE7-4699722B5EE3}" srcOrd="6" destOrd="0" presId="urn:microsoft.com/office/officeart/2005/8/layout/hProcess9"/>
    <dgm:cxn modelId="{70B6CD8A-5835-40CC-AE5B-38755F15E3BF}" type="presParOf" srcId="{61483305-E212-4EB8-8F6E-CC579E813921}" destId="{36F7A83B-5B48-41DB-876F-681CF76F974F}" srcOrd="7" destOrd="0" presId="urn:microsoft.com/office/officeart/2005/8/layout/hProcess9"/>
    <dgm:cxn modelId="{3172976C-4B3E-4D77-A53A-6D64EED74325}" type="presParOf" srcId="{61483305-E212-4EB8-8F6E-CC579E813921}" destId="{4E32C148-2F63-4A47-B63C-0268C8F0E81A}" srcOrd="8" destOrd="0" presId="urn:microsoft.com/office/officeart/2005/8/layout/hProcess9"/>
    <dgm:cxn modelId="{68D10E2A-5213-4CB4-B12E-2740F3A96BC8}" type="presParOf" srcId="{61483305-E212-4EB8-8F6E-CC579E813921}" destId="{1A1C0B6E-421D-4D25-AC89-7AFB9E933BC2}" srcOrd="9" destOrd="0" presId="urn:microsoft.com/office/officeart/2005/8/layout/hProcess9"/>
    <dgm:cxn modelId="{E01FDAEB-F331-462B-811A-F7EF1AE2CA5F}" type="presParOf" srcId="{61483305-E212-4EB8-8F6E-CC579E813921}" destId="{47281C70-1657-47C4-A82A-3FB7ABA37759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4496A8-A82F-4A57-9070-4D12D2B6F843}">
      <dsp:nvSpPr>
        <dsp:cNvPr id="0" name=""/>
        <dsp:cNvSpPr/>
      </dsp:nvSpPr>
      <dsp:spPr>
        <a:xfrm>
          <a:off x="605789" y="0"/>
          <a:ext cx="6865620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A9B24E9-3E44-4A08-9C37-725D28ADFFE6}">
      <dsp:nvSpPr>
        <dsp:cNvPr id="0" name=""/>
        <dsp:cNvSpPr/>
      </dsp:nvSpPr>
      <dsp:spPr>
        <a:xfrm>
          <a:off x="0" y="1371599"/>
          <a:ext cx="1182000" cy="1828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hlinkClick xmlns:r="http://schemas.openxmlformats.org/officeDocument/2006/relationships" r:id="" action="ppaction://hlinksldjump"/>
            </a:rPr>
            <a:t>Home</a:t>
          </a:r>
          <a:endParaRPr lang="en-US" sz="2000" kern="1200" dirty="0"/>
        </a:p>
      </dsp:txBody>
      <dsp:txXfrm>
        <a:off x="57700" y="1429299"/>
        <a:ext cx="1066600" cy="1713400"/>
      </dsp:txXfrm>
    </dsp:sp>
    <dsp:sp modelId="{EA8B8961-0781-49BD-B97B-E6356E5BDE5D}">
      <dsp:nvSpPr>
        <dsp:cNvPr id="0" name=""/>
        <dsp:cNvSpPr/>
      </dsp:nvSpPr>
      <dsp:spPr>
        <a:xfrm>
          <a:off x="1371601" y="1371599"/>
          <a:ext cx="1182000" cy="1828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>
              <a:hlinkClick xmlns:r="http://schemas.openxmlformats.org/officeDocument/2006/relationships" r:id="" action="ppaction://hlinksldjump"/>
            </a:rPr>
            <a:t>Locations &amp; Neighbors</a:t>
          </a:r>
          <a:endParaRPr lang="en-US" sz="1400" kern="1200" dirty="0"/>
        </a:p>
      </dsp:txBody>
      <dsp:txXfrm>
        <a:off x="1429301" y="1429299"/>
        <a:ext cx="1066600" cy="1713400"/>
      </dsp:txXfrm>
    </dsp:sp>
    <dsp:sp modelId="{7AAA5387-8B31-47F1-AE3E-D8008E38E5E9}">
      <dsp:nvSpPr>
        <dsp:cNvPr id="0" name=""/>
        <dsp:cNvSpPr/>
      </dsp:nvSpPr>
      <dsp:spPr>
        <a:xfrm>
          <a:off x="2758099" y="1371599"/>
          <a:ext cx="1182000" cy="1828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hlinkClick xmlns:r="http://schemas.openxmlformats.org/officeDocument/2006/relationships" r:id="" action="ppaction://hlinksldjump"/>
            </a:rPr>
            <a:t>Drawings</a:t>
          </a:r>
          <a:endParaRPr lang="en-US" sz="1600" kern="1200" dirty="0"/>
        </a:p>
      </dsp:txBody>
      <dsp:txXfrm>
        <a:off x="2815799" y="1429299"/>
        <a:ext cx="1066600" cy="1713400"/>
      </dsp:txXfrm>
    </dsp:sp>
    <dsp:sp modelId="{C8EADA8C-F24F-4206-9DE7-4699722B5EE3}">
      <dsp:nvSpPr>
        <dsp:cNvPr id="0" name=""/>
        <dsp:cNvSpPr/>
      </dsp:nvSpPr>
      <dsp:spPr>
        <a:xfrm>
          <a:off x="4137100" y="1371599"/>
          <a:ext cx="1182000" cy="1828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hlinkClick xmlns:r="http://schemas.openxmlformats.org/officeDocument/2006/relationships" r:id="" action="ppaction://hlinksldjump"/>
            </a:rPr>
            <a:t>Characteristics</a:t>
          </a:r>
          <a:endParaRPr lang="en-US" sz="1800" kern="1200" dirty="0"/>
        </a:p>
      </dsp:txBody>
      <dsp:txXfrm>
        <a:off x="4194800" y="1429299"/>
        <a:ext cx="1066600" cy="1713400"/>
      </dsp:txXfrm>
    </dsp:sp>
    <dsp:sp modelId="{4E32C148-2F63-4A47-B63C-0268C8F0E81A}">
      <dsp:nvSpPr>
        <dsp:cNvPr id="0" name=""/>
        <dsp:cNvSpPr/>
      </dsp:nvSpPr>
      <dsp:spPr>
        <a:xfrm>
          <a:off x="5516100" y="1371599"/>
          <a:ext cx="1182000" cy="1828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hlinkClick xmlns:r="http://schemas.openxmlformats.org/officeDocument/2006/relationships" r:id="" action="ppaction://hlinksldjump"/>
            </a:rPr>
            <a:t>Where Found</a:t>
          </a:r>
          <a:endParaRPr lang="en-US" sz="1800" kern="1200" dirty="0"/>
        </a:p>
      </dsp:txBody>
      <dsp:txXfrm>
        <a:off x="5573800" y="1429299"/>
        <a:ext cx="1066600" cy="1713400"/>
      </dsp:txXfrm>
    </dsp:sp>
    <dsp:sp modelId="{47281C70-1657-47C4-A82A-3FB7ABA37759}">
      <dsp:nvSpPr>
        <dsp:cNvPr id="0" name=""/>
        <dsp:cNvSpPr/>
      </dsp:nvSpPr>
      <dsp:spPr>
        <a:xfrm>
          <a:off x="6890406" y="1371599"/>
          <a:ext cx="1182000" cy="1846173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l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l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hlinkClick xmlns:r="http://schemas.openxmlformats.org/officeDocument/2006/relationships" r:id="" action="ppaction://hlinksldjump"/>
            </a:rPr>
            <a:t>Uses</a:t>
          </a:r>
          <a:endParaRPr lang="en-US" sz="2000" kern="1200" dirty="0"/>
        </a:p>
      </dsp:txBody>
      <dsp:txXfrm>
        <a:off x="6948106" y="1429299"/>
        <a:ext cx="1066600" cy="17307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71AEAF0-1AD8-4458-8330-73F65473393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F988364-A0EA-4059-8FB0-D327FF4015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EAF0-1AD8-4458-8330-73F65473393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8364-A0EA-4059-8FB0-D327FF4015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EAF0-1AD8-4458-8330-73F65473393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8364-A0EA-4059-8FB0-D327FF4015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1AEAF0-1AD8-4458-8330-73F65473393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988364-A0EA-4059-8FB0-D327FF40156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71AEAF0-1AD8-4458-8330-73F65473393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F988364-A0EA-4059-8FB0-D327FF4015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EAF0-1AD8-4458-8330-73F65473393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8364-A0EA-4059-8FB0-D327FF40156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EAF0-1AD8-4458-8330-73F65473393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8364-A0EA-4059-8FB0-D327FF40156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1AEAF0-1AD8-4458-8330-73F65473393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988364-A0EA-4059-8FB0-D327FF40156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EAF0-1AD8-4458-8330-73F65473393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88364-A0EA-4059-8FB0-D327FF4015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71AEAF0-1AD8-4458-8330-73F65473393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F988364-A0EA-4059-8FB0-D327FF40156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71AEAF0-1AD8-4458-8330-73F65473393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F988364-A0EA-4059-8FB0-D327FF40156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7924800" cy="524062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71AEAF0-1AD8-4458-8330-73F654733930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F988364-A0EA-4059-8FB0-D327FF40156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Action Button: Custom 1">
            <a:hlinkClick r:id="rId13" action="ppaction://hlinksldjump" highlightClick="1"/>
          </p:cNvPr>
          <p:cNvSpPr/>
          <p:nvPr userDrawn="1"/>
        </p:nvSpPr>
        <p:spPr>
          <a:xfrm>
            <a:off x="8139031" y="6301740"/>
            <a:ext cx="566057" cy="491616"/>
          </a:xfrm>
          <a:prstGeom prst="actionButtonBlan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hlinkClick r:id="rId13" action="ppaction://hlinksldjump"/>
              </a:rPr>
              <a:t>N</a:t>
            </a:r>
            <a:endParaRPr lang="en-US" sz="1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webelements.com/_media/elements/element_pictures/Cu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elements.com/coppe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ebelements.com/copper/" TargetMode="External"/><Relationship Id="rId2" Type="http://schemas.openxmlformats.org/officeDocument/2006/relationships/hyperlink" Target="http://www.chemicalelements.com/elements/cu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47800"/>
            <a:ext cx="7315200" cy="1676400"/>
          </a:xfrm>
        </p:spPr>
        <p:txBody>
          <a:bodyPr>
            <a:normAutofit/>
          </a:bodyPr>
          <a:lstStyle/>
          <a:p>
            <a:r>
              <a:rPr lang="en-US" sz="8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Copper</a:t>
            </a:r>
            <a:endParaRPr lang="en-US" sz="8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7086600" cy="302212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April Keyes</a:t>
            </a:r>
          </a:p>
          <a:p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611 &amp; Mr. O’Reilly</a:t>
            </a:r>
          </a:p>
          <a:p>
            <a:fld id="{48509E65-0B14-4672-A24F-11C417EA6F7E}" type="datetime4">
              <a:rPr lang="en-US" sz="20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June 10, 2016</a:t>
            </a:fld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00971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29869722"/>
              </p:ext>
            </p:extLst>
          </p:nvPr>
        </p:nvGraphicFramePr>
        <p:xfrm>
          <a:off x="381000" y="1828801"/>
          <a:ext cx="8077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2204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133600"/>
          </a:xfrm>
          <a:ln>
            <a:solidFill>
              <a:srgbClr val="FFFFCD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dirty="0" smtClean="0"/>
              <a:t>I chose copper</a:t>
            </a:r>
            <a:r>
              <a:rPr lang="en-US" dirty="0"/>
              <a:t>, in the fact that it has many </a:t>
            </a:r>
            <a:r>
              <a:rPr lang="en-US" dirty="0" smtClean="0"/>
              <a:t>interesting</a:t>
            </a:r>
            <a:r>
              <a:rPr lang="en-US" dirty="0" smtClean="0"/>
              <a:t> </a:t>
            </a:r>
            <a:r>
              <a:rPr lang="en-US" dirty="0"/>
              <a:t>qualities, such as the ability to conduct heat and electricity, is malleable, and ductile</a:t>
            </a:r>
            <a:r>
              <a:rPr lang="en-US" dirty="0" smtClean="0"/>
              <a:t>.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  <a:hlinkClick r:id="rId2"/>
              </a:rPr>
              <a:t>https://www.webelements.com/_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hlinkClick r:id="rId2"/>
              </a:rPr>
              <a:t>media/elements/element_pictures/Cu.jpg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186" y="3962400"/>
            <a:ext cx="3790854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8494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Locations and Neighbors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59667419"/>
              </p:ext>
            </p:extLst>
          </p:nvPr>
        </p:nvGraphicFramePr>
        <p:xfrm>
          <a:off x="762000" y="1752600"/>
          <a:ext cx="73914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3800"/>
                <a:gridCol w="2463800"/>
                <a:gridCol w="2463800"/>
              </a:tblGrid>
              <a:tr h="15838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Nickel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Copper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Zinc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5838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Palladium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Silver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Cadmium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32808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Iridium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Platinum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bg1"/>
                          </a:solidFill>
                        </a:rPr>
                        <a:t>Gold</a:t>
                      </a:r>
                      <a:endParaRPr lang="en-US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0" y="6368534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2"/>
              </a:rPr>
              <a:t>https://www.webelements.com/copper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618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Drawings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0" r="26968" b="6863"/>
          <a:stretch/>
        </p:blipFill>
        <p:spPr>
          <a:xfrm>
            <a:off x="-533400" y="1752600"/>
            <a:ext cx="5373393" cy="4038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Atomic Number</a:t>
            </a:r>
          </a:p>
          <a:p>
            <a:pPr marL="0" indent="0">
              <a:buNone/>
            </a:pPr>
            <a:r>
              <a:rPr lang="en-US" dirty="0" smtClean="0"/>
              <a:t>Mass</a:t>
            </a:r>
          </a:p>
          <a:p>
            <a:pPr marL="0" indent="0">
              <a:buNone/>
            </a:pPr>
            <a:r>
              <a:rPr lang="en-US" dirty="0" smtClean="0"/>
              <a:t>Number of Protons</a:t>
            </a:r>
          </a:p>
          <a:p>
            <a:pPr marL="0" indent="0">
              <a:buNone/>
            </a:pPr>
            <a:r>
              <a:rPr lang="en-US" dirty="0" smtClean="0"/>
              <a:t>Neutrons</a:t>
            </a:r>
          </a:p>
          <a:p>
            <a:pPr marL="0" indent="0">
              <a:buNone/>
            </a:pPr>
            <a:r>
              <a:rPr lang="en-US" dirty="0" smtClean="0"/>
              <a:t>Electrons</a:t>
            </a:r>
          </a:p>
          <a:p>
            <a:pPr marL="0" indent="0">
              <a:buNone/>
            </a:pPr>
            <a:r>
              <a:rPr lang="en-US" dirty="0" smtClean="0"/>
              <a:t>Valence Electrons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4404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•	Melting Point ~ 1083.0 °C (1981.4 °</a:t>
            </a:r>
            <a:r>
              <a:rPr lang="en-US" dirty="0" smtClean="0"/>
              <a:t>F)</a:t>
            </a:r>
            <a:endParaRPr lang="en-US" dirty="0"/>
          </a:p>
          <a:p>
            <a:r>
              <a:rPr lang="en-US" dirty="0"/>
              <a:t>•	Boiling </a:t>
            </a:r>
            <a:r>
              <a:rPr lang="en-US" dirty="0" smtClean="0"/>
              <a:t>Point </a:t>
            </a:r>
            <a:r>
              <a:rPr lang="en-US" dirty="0"/>
              <a:t>~ 2567.0 °C (4652.6 °</a:t>
            </a:r>
            <a:r>
              <a:rPr lang="en-US" dirty="0" smtClean="0"/>
              <a:t>F)</a:t>
            </a:r>
            <a:endParaRPr lang="en-US" dirty="0"/>
          </a:p>
          <a:p>
            <a:r>
              <a:rPr lang="en-US" dirty="0"/>
              <a:t>•	</a:t>
            </a:r>
            <a:r>
              <a:rPr lang="en-US" dirty="0" smtClean="0"/>
              <a:t>Crystal Structure ~ Cubic</a:t>
            </a:r>
            <a:endParaRPr lang="en-US" dirty="0"/>
          </a:p>
          <a:p>
            <a:r>
              <a:rPr lang="en-US" dirty="0"/>
              <a:t>•	</a:t>
            </a:r>
            <a:r>
              <a:rPr lang="en-US" dirty="0" smtClean="0"/>
              <a:t>Color ~ Red/orange</a:t>
            </a:r>
            <a:endParaRPr lang="en-US" dirty="0"/>
          </a:p>
          <a:p>
            <a:r>
              <a:rPr lang="en-US" dirty="0"/>
              <a:t>•	</a:t>
            </a:r>
            <a:r>
              <a:rPr lang="en-US" dirty="0" smtClean="0"/>
              <a:t>Density ~ 8.96 g/cm3</a:t>
            </a:r>
            <a:endParaRPr lang="en-US" dirty="0"/>
          </a:p>
          <a:p>
            <a:r>
              <a:rPr lang="en-US" dirty="0"/>
              <a:t>•	</a:t>
            </a:r>
            <a:r>
              <a:rPr lang="en-US" dirty="0" smtClean="0"/>
              <a:t>Classification ~ Transition Metal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281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</a:t>
            </a:r>
            <a:r>
              <a:rPr lang="en-US" baseline="0" dirty="0" smtClean="0"/>
              <a:t> Found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“S</a:t>
            </a:r>
            <a:r>
              <a:rPr lang="en-US" dirty="0" smtClean="0"/>
              <a:t>ometimes </a:t>
            </a:r>
            <a:r>
              <a:rPr lang="en-US" dirty="0"/>
              <a:t>found as the free element and is present in many </a:t>
            </a:r>
            <a:r>
              <a:rPr lang="en-US" dirty="0" smtClean="0"/>
              <a:t>minerals”</a:t>
            </a:r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opper </a:t>
            </a:r>
            <a:r>
              <a:rPr lang="en-US" dirty="0"/>
              <a:t>is found in:</a:t>
            </a:r>
          </a:p>
          <a:p>
            <a:r>
              <a:rPr lang="en-US" dirty="0"/>
              <a:t>Canada</a:t>
            </a:r>
          </a:p>
          <a:p>
            <a:r>
              <a:rPr lang="en-US" dirty="0"/>
              <a:t>Chile</a:t>
            </a:r>
          </a:p>
          <a:p>
            <a:r>
              <a:rPr lang="en-US" dirty="0"/>
              <a:t>Germany</a:t>
            </a:r>
          </a:p>
          <a:p>
            <a:r>
              <a:rPr lang="en-US" dirty="0" smtClean="0"/>
              <a:t>Italy</a:t>
            </a:r>
            <a:endParaRPr lang="en-US" dirty="0"/>
          </a:p>
          <a:p>
            <a:r>
              <a:rPr lang="en-US" dirty="0"/>
              <a:t>Peru</a:t>
            </a:r>
          </a:p>
          <a:p>
            <a:r>
              <a:rPr lang="en-US" dirty="0"/>
              <a:t>U.S.A.</a:t>
            </a:r>
          </a:p>
          <a:p>
            <a:r>
              <a:rPr lang="en-US" dirty="0"/>
              <a:t>Zambia</a:t>
            </a:r>
          </a:p>
          <a:p>
            <a:r>
              <a:rPr lang="en-US" dirty="0"/>
              <a:t>Zaire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746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</a:t>
            </a:r>
            <a:r>
              <a:rPr lang="en-US" dirty="0" smtClean="0"/>
              <a:t>ire</a:t>
            </a:r>
            <a:endParaRPr lang="en-US" dirty="0"/>
          </a:p>
          <a:p>
            <a:r>
              <a:rPr lang="en-US" dirty="0"/>
              <a:t>C</a:t>
            </a:r>
            <a:r>
              <a:rPr lang="en-US" dirty="0" smtClean="0"/>
              <a:t>oinage </a:t>
            </a:r>
            <a:r>
              <a:rPr lang="en-US" dirty="0"/>
              <a:t>metal</a:t>
            </a:r>
          </a:p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electrical </a:t>
            </a:r>
            <a:r>
              <a:rPr lang="en-US" dirty="0" smtClean="0"/>
              <a:t>industry</a:t>
            </a:r>
            <a:endParaRPr lang="en-US" dirty="0"/>
          </a:p>
          <a:p>
            <a:r>
              <a:rPr lang="en-US" dirty="0" smtClean="0"/>
              <a:t>“Copper </a:t>
            </a:r>
            <a:r>
              <a:rPr lang="en-US" dirty="0" err="1"/>
              <a:t>sulphate</a:t>
            </a:r>
            <a:r>
              <a:rPr lang="en-US" dirty="0"/>
              <a:t> is an agricultural poison, and water </a:t>
            </a:r>
            <a:r>
              <a:rPr lang="en-US" dirty="0" smtClean="0"/>
              <a:t>purifier.”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62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Bentor</a:t>
            </a:r>
            <a:r>
              <a:rPr lang="en-US" dirty="0"/>
              <a:t>, </a:t>
            </a:r>
            <a:r>
              <a:rPr lang="en-US" dirty="0" err="1"/>
              <a:t>Yinon</a:t>
            </a:r>
            <a:r>
              <a:rPr lang="en-US" dirty="0"/>
              <a:t>. "Copper (Cu)." Chemical Elements.com. </a:t>
            </a:r>
            <a:r>
              <a:rPr lang="en-US" dirty="0" err="1"/>
              <a:t>N.p</a:t>
            </a:r>
            <a:r>
              <a:rPr lang="en-US" dirty="0"/>
              <a:t>., Feb. 1996. Web. 10 June 2016.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www.chemicalelements.com/elements/cu.html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Winter, Mark. "Copper: The Essentials." </a:t>
            </a:r>
            <a:r>
              <a:rPr lang="en-US" dirty="0" err="1"/>
              <a:t>WebElements</a:t>
            </a:r>
            <a:r>
              <a:rPr lang="en-US" dirty="0"/>
              <a:t> Periodic Table]. [The University of Sheffield and </a:t>
            </a:r>
            <a:r>
              <a:rPr lang="en-US" dirty="0" err="1"/>
              <a:t>WebElements</a:t>
            </a:r>
            <a:r>
              <a:rPr lang="en-US" dirty="0"/>
              <a:t> Ltd, UK], Sept. 1993. Web. 10 June 2016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https://www.webelements.com/copper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597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200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Copper</vt:lpstr>
      <vt:lpstr>Navigation</vt:lpstr>
      <vt:lpstr>Home</vt:lpstr>
      <vt:lpstr>Locations and Neighbors</vt:lpstr>
      <vt:lpstr>Drawings</vt:lpstr>
      <vt:lpstr>Characteristics</vt:lpstr>
      <vt:lpstr>Where Found</vt:lpstr>
      <vt:lpstr>Uses</vt:lpstr>
      <vt:lpstr>Citations</vt:lpstr>
    </vt:vector>
  </TitlesOfParts>
  <Company>Whitman-Hanson Regional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Keyes.April</dc:creator>
  <cp:lastModifiedBy>tech</cp:lastModifiedBy>
  <cp:revision>25</cp:revision>
  <dcterms:created xsi:type="dcterms:W3CDTF">2016-04-07T12:50:23Z</dcterms:created>
  <dcterms:modified xsi:type="dcterms:W3CDTF">2016-06-10T13:45:41Z</dcterms:modified>
</cp:coreProperties>
</file>